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Override1.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sldIdLst>
    <p:sldId id="256" r:id="rId4"/>
    <p:sldId id="258" r:id="rId5"/>
    <p:sldId id="263" r:id="rId6"/>
    <p:sldId id="265" r:id="rId7"/>
    <p:sldId id="266" r:id="rId8"/>
    <p:sldId id="267" r:id="rId9"/>
  </p:sldIdLst>
  <p:sldSz cx="12192000" cy="6858000"/>
  <p:notesSz cx="6858000" cy="9144000"/>
  <p:custDataLst>
    <p:tags r:id="rId1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EAF9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slide" Target="slides/slide1.xml"/><Relationship Id="rId3" Type="http://schemas.openxmlformats.org/officeDocument/2006/relationships/slideMaster" Target="slideMasters/slideMaster2.xml"/><Relationship Id="rId2" Type="http://schemas.openxmlformats.org/officeDocument/2006/relationships/theme" Target="theme/theme1.xml"/><Relationship Id="rId13" Type="http://schemas.openxmlformats.org/officeDocument/2006/relationships/tags" Target="tags/tag158.xml"/><Relationship Id="rId12" Type="http://schemas.openxmlformats.org/officeDocument/2006/relationships/tableStyles" Target="tableStyles.xml"/><Relationship Id="rId11" Type="http://schemas.openxmlformats.org/officeDocument/2006/relationships/viewProps" Target="viewProps.xml"/><Relationship Id="rId10" Type="http://schemas.openxmlformats.org/officeDocument/2006/relationships/presProps" Target="presProps.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tags" Target="../tags/tag6.xml"/><Relationship Id="rId7" Type="http://schemas.openxmlformats.org/officeDocument/2006/relationships/tags" Target="../tags/tag5.xml"/><Relationship Id="rId6" Type="http://schemas.openxmlformats.org/officeDocument/2006/relationships/tags" Target="../tags/tag4.xml"/><Relationship Id="rId5" Type="http://schemas.openxmlformats.org/officeDocument/2006/relationships/tags" Target="../tags/tag3.xml"/><Relationship Id="rId4" Type="http://schemas.openxmlformats.org/officeDocument/2006/relationships/tags" Target="../tags/tag2.xml"/><Relationship Id="rId3" Type="http://schemas.openxmlformats.org/officeDocument/2006/relationships/image" Target="../media/image1.jpeg"/><Relationship Id="rId2" Type="http://schemas.openxmlformats.org/officeDocument/2006/relationships/tags" Target="../tags/tag1.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9" Type="http://schemas.openxmlformats.org/officeDocument/2006/relationships/tags" Target="../tags/tag13.xml"/><Relationship Id="rId8" Type="http://schemas.openxmlformats.org/officeDocument/2006/relationships/tags" Target="../tags/tag12.xml"/><Relationship Id="rId7" Type="http://schemas.openxmlformats.org/officeDocument/2006/relationships/tags" Target="../tags/tag11.xml"/><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image" Target="../media/image1.jpeg"/><Relationship Id="rId3" Type="http://schemas.openxmlformats.org/officeDocument/2006/relationships/tags" Target="../tags/tag8.xml"/><Relationship Id="rId2" Type="http://schemas.openxmlformats.org/officeDocument/2006/relationships/tags" Target="../tags/tag7.xml"/><Relationship Id="rId10" Type="http://schemas.openxmlformats.org/officeDocument/2006/relationships/tags" Target="../tags/tag14.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8" Type="http://schemas.openxmlformats.org/officeDocument/2006/relationships/tags" Target="../tags/tag20.xml"/><Relationship Id="rId7" Type="http://schemas.openxmlformats.org/officeDocument/2006/relationships/tags" Target="../tags/tag19.xml"/><Relationship Id="rId6" Type="http://schemas.openxmlformats.org/officeDocument/2006/relationships/tags" Target="../tags/tag18.xml"/><Relationship Id="rId5" Type="http://schemas.openxmlformats.org/officeDocument/2006/relationships/tags" Target="../tags/tag17.xml"/><Relationship Id="rId4" Type="http://schemas.openxmlformats.org/officeDocument/2006/relationships/tags" Target="../tags/tag16.xml"/><Relationship Id="rId3" Type="http://schemas.openxmlformats.org/officeDocument/2006/relationships/image" Target="../media/image1.jpeg"/><Relationship Id="rId2" Type="http://schemas.openxmlformats.org/officeDocument/2006/relationships/tags" Target="../tags/tag15.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9" Type="http://schemas.openxmlformats.org/officeDocument/2006/relationships/tags" Target="../tags/tag27.xml"/><Relationship Id="rId8" Type="http://schemas.openxmlformats.org/officeDocument/2006/relationships/tags" Target="../tags/tag26.xml"/><Relationship Id="rId7" Type="http://schemas.openxmlformats.org/officeDocument/2006/relationships/tags" Target="../tags/tag25.xml"/><Relationship Id="rId6" Type="http://schemas.openxmlformats.org/officeDocument/2006/relationships/tags" Target="../tags/tag24.xml"/><Relationship Id="rId5" Type="http://schemas.openxmlformats.org/officeDocument/2006/relationships/tags" Target="../tags/tag23.xml"/><Relationship Id="rId4" Type="http://schemas.openxmlformats.org/officeDocument/2006/relationships/image" Target="../media/image1.jpeg"/><Relationship Id="rId3" Type="http://schemas.openxmlformats.org/officeDocument/2006/relationships/tags" Target="../tags/tag22.xml"/><Relationship Id="rId2" Type="http://schemas.openxmlformats.org/officeDocument/2006/relationships/tags" Target="../tags/tag21.xml"/><Relationship Id="rId11" Type="http://schemas.openxmlformats.org/officeDocument/2006/relationships/tags" Target="../tags/tag29.xml"/><Relationship Id="rId10" Type="http://schemas.openxmlformats.org/officeDocument/2006/relationships/tags" Target="../tags/tag28.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36.xml"/><Relationship Id="rId8" Type="http://schemas.openxmlformats.org/officeDocument/2006/relationships/tags" Target="../tags/tag35.xml"/><Relationship Id="rId7" Type="http://schemas.openxmlformats.org/officeDocument/2006/relationships/tags" Target="../tags/tag34.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image" Target="../media/image1.jpeg"/><Relationship Id="rId3" Type="http://schemas.openxmlformats.org/officeDocument/2006/relationships/tags" Target="../tags/tag31.xml"/><Relationship Id="rId2" Type="http://schemas.openxmlformats.org/officeDocument/2006/relationships/tags" Target="../tags/tag30.xml"/><Relationship Id="rId13" Type="http://schemas.openxmlformats.org/officeDocument/2006/relationships/tags" Target="../tags/tag40.xml"/><Relationship Id="rId12" Type="http://schemas.openxmlformats.org/officeDocument/2006/relationships/tags" Target="../tags/tag39.xml"/><Relationship Id="rId11" Type="http://schemas.openxmlformats.org/officeDocument/2006/relationships/tags" Target="../tags/tag38.xml"/><Relationship Id="rId10" Type="http://schemas.openxmlformats.org/officeDocument/2006/relationships/tags" Target="../tags/tag37.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47.xml"/><Relationship Id="rId8" Type="http://schemas.openxmlformats.org/officeDocument/2006/relationships/tags" Target="../tags/tag46.xml"/><Relationship Id="rId7" Type="http://schemas.openxmlformats.org/officeDocument/2006/relationships/tags" Target="../tags/tag45.xml"/><Relationship Id="rId6" Type="http://schemas.openxmlformats.org/officeDocument/2006/relationships/tags" Target="../tags/tag44.xml"/><Relationship Id="rId5" Type="http://schemas.openxmlformats.org/officeDocument/2006/relationships/tags" Target="../tags/tag43.xml"/><Relationship Id="rId4" Type="http://schemas.openxmlformats.org/officeDocument/2006/relationships/image" Target="../media/image2.jpeg"/><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9" Type="http://schemas.openxmlformats.org/officeDocument/2006/relationships/tags" Target="../tags/tag57.xml"/><Relationship Id="rId8" Type="http://schemas.openxmlformats.org/officeDocument/2006/relationships/tags" Target="../tags/tag56.xml"/><Relationship Id="rId7" Type="http://schemas.openxmlformats.org/officeDocument/2006/relationships/tags" Target="../tags/tag55.xml"/><Relationship Id="rId6" Type="http://schemas.openxmlformats.org/officeDocument/2006/relationships/tags" Target="../tags/tag54.xml"/><Relationship Id="rId5" Type="http://schemas.openxmlformats.org/officeDocument/2006/relationships/tags" Target="../tags/tag53.xml"/><Relationship Id="rId4" Type="http://schemas.openxmlformats.org/officeDocument/2006/relationships/image" Target="../media/image1.jpeg"/><Relationship Id="rId3" Type="http://schemas.openxmlformats.org/officeDocument/2006/relationships/tags" Target="../tags/tag52.xml"/><Relationship Id="rId2" Type="http://schemas.openxmlformats.org/officeDocument/2006/relationships/tags" Target="../tags/tag51.xml"/><Relationship Id="rId11" Type="http://schemas.openxmlformats.org/officeDocument/2006/relationships/tags" Target="../tags/tag59.xml"/><Relationship Id="rId10" Type="http://schemas.openxmlformats.org/officeDocument/2006/relationships/tags" Target="../tags/tag58.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9" Type="http://schemas.openxmlformats.org/officeDocument/2006/relationships/tags" Target="../tags/tag66.xml"/><Relationship Id="rId8" Type="http://schemas.openxmlformats.org/officeDocument/2006/relationships/tags" Target="../tags/tag65.xml"/><Relationship Id="rId7" Type="http://schemas.openxmlformats.org/officeDocument/2006/relationships/tags" Target="../tags/tag64.xml"/><Relationship Id="rId6" Type="http://schemas.openxmlformats.org/officeDocument/2006/relationships/tags" Target="../tags/tag63.xml"/><Relationship Id="rId5" Type="http://schemas.openxmlformats.org/officeDocument/2006/relationships/tags" Target="../tags/tag62.xml"/><Relationship Id="rId4" Type="http://schemas.openxmlformats.org/officeDocument/2006/relationships/image" Target="../media/image1.jpeg"/><Relationship Id="rId3" Type="http://schemas.openxmlformats.org/officeDocument/2006/relationships/tags" Target="../tags/tag61.xml"/><Relationship Id="rId2" Type="http://schemas.openxmlformats.org/officeDocument/2006/relationships/tags" Target="../tags/tag60.xml"/><Relationship Id="rId10" Type="http://schemas.openxmlformats.org/officeDocument/2006/relationships/tags" Target="../tags/tag67.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9" Type="http://schemas.openxmlformats.org/officeDocument/2006/relationships/tags" Target="../tags/tag74.xml"/><Relationship Id="rId8" Type="http://schemas.openxmlformats.org/officeDocument/2006/relationships/tags" Target="../tags/tag73.xml"/><Relationship Id="rId7" Type="http://schemas.openxmlformats.org/officeDocument/2006/relationships/tags" Target="../tags/tag72.xml"/><Relationship Id="rId6" Type="http://schemas.openxmlformats.org/officeDocument/2006/relationships/tags" Target="../tags/tag71.xml"/><Relationship Id="rId5" Type="http://schemas.openxmlformats.org/officeDocument/2006/relationships/tags" Target="../tags/tag70.xml"/><Relationship Id="rId4" Type="http://schemas.openxmlformats.org/officeDocument/2006/relationships/image" Target="../media/image1.jpeg"/><Relationship Id="rId3" Type="http://schemas.openxmlformats.org/officeDocument/2006/relationships/tags" Target="../tags/tag69.xml"/><Relationship Id="rId2" Type="http://schemas.openxmlformats.org/officeDocument/2006/relationships/tags" Target="../tags/tag68.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8" Type="http://schemas.openxmlformats.org/officeDocument/2006/relationships/tags" Target="../tags/tag80.xml"/><Relationship Id="rId7" Type="http://schemas.openxmlformats.org/officeDocument/2006/relationships/tags" Target="../tags/tag79.xml"/><Relationship Id="rId6" Type="http://schemas.openxmlformats.org/officeDocument/2006/relationships/tags" Target="../tags/tag78.xml"/><Relationship Id="rId5" Type="http://schemas.openxmlformats.org/officeDocument/2006/relationships/tags" Target="../tags/tag77.xml"/><Relationship Id="rId4" Type="http://schemas.openxmlformats.org/officeDocument/2006/relationships/tags" Target="../tags/tag76.xml"/><Relationship Id="rId3" Type="http://schemas.openxmlformats.org/officeDocument/2006/relationships/image" Target="../media/image1.jpeg"/><Relationship Id="rId2" Type="http://schemas.openxmlformats.org/officeDocument/2006/relationships/tags" Target="../tags/tag75.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6" Type="http://schemas.openxmlformats.org/officeDocument/2006/relationships/tags" Target="../tags/tag84.xml"/><Relationship Id="rId5" Type="http://schemas.openxmlformats.org/officeDocument/2006/relationships/tags" Target="../tags/tag83.xml"/><Relationship Id="rId4" Type="http://schemas.openxmlformats.org/officeDocument/2006/relationships/tags" Target="../tags/tag82.xml"/><Relationship Id="rId3" Type="http://schemas.openxmlformats.org/officeDocument/2006/relationships/tags" Target="../tags/tag81.xml"/><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8" Type="http://schemas.openxmlformats.org/officeDocument/2006/relationships/tags" Target="../tags/tag90.xml"/><Relationship Id="rId7" Type="http://schemas.openxmlformats.org/officeDocument/2006/relationships/tags" Target="../tags/tag89.xml"/><Relationship Id="rId6" Type="http://schemas.openxmlformats.org/officeDocument/2006/relationships/tags" Target="../tags/tag88.xml"/><Relationship Id="rId5" Type="http://schemas.openxmlformats.org/officeDocument/2006/relationships/tags" Target="../tags/tag87.xml"/><Relationship Id="rId4" Type="http://schemas.openxmlformats.org/officeDocument/2006/relationships/tags" Target="../tags/tag86.xml"/><Relationship Id="rId3" Type="http://schemas.openxmlformats.org/officeDocument/2006/relationships/tags" Target="../tags/tag85.xml"/><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9" Type="http://schemas.openxmlformats.org/officeDocument/2006/relationships/tags" Target="../tags/tag97.xml"/><Relationship Id="rId8" Type="http://schemas.openxmlformats.org/officeDocument/2006/relationships/tags" Target="../tags/tag96.xml"/><Relationship Id="rId7" Type="http://schemas.openxmlformats.org/officeDocument/2006/relationships/tags" Target="../tags/tag95.xml"/><Relationship Id="rId6" Type="http://schemas.openxmlformats.org/officeDocument/2006/relationships/tags" Target="../tags/tag94.xml"/><Relationship Id="rId5" Type="http://schemas.openxmlformats.org/officeDocument/2006/relationships/tags" Target="../tags/tag93.xml"/><Relationship Id="rId4" Type="http://schemas.openxmlformats.org/officeDocument/2006/relationships/tags" Target="../tags/tag92.xml"/><Relationship Id="rId3" Type="http://schemas.openxmlformats.org/officeDocument/2006/relationships/tags" Target="../tags/tag91.xml"/><Relationship Id="rId2" Type="http://schemas.openxmlformats.org/officeDocument/2006/relationships/image" Target="../media/image3.jpeg"/><Relationship Id="rId10" Type="http://schemas.openxmlformats.org/officeDocument/2006/relationships/tags" Target="../tags/tag98.xml"/><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9" Type="http://schemas.openxmlformats.org/officeDocument/2006/relationships/tags" Target="../tags/tag105.xml"/><Relationship Id="rId8" Type="http://schemas.openxmlformats.org/officeDocument/2006/relationships/tags" Target="../tags/tag104.xml"/><Relationship Id="rId7" Type="http://schemas.openxmlformats.org/officeDocument/2006/relationships/tags" Target="../tags/tag103.xml"/><Relationship Id="rId6" Type="http://schemas.openxmlformats.org/officeDocument/2006/relationships/tags" Target="../tags/tag102.xml"/><Relationship Id="rId5" Type="http://schemas.openxmlformats.org/officeDocument/2006/relationships/tags" Target="../tags/tag101.xml"/><Relationship Id="rId4" Type="http://schemas.openxmlformats.org/officeDocument/2006/relationships/tags" Target="../tags/tag100.xml"/><Relationship Id="rId3" Type="http://schemas.openxmlformats.org/officeDocument/2006/relationships/tags" Target="../tags/tag99.xml"/><Relationship Id="rId2" Type="http://schemas.openxmlformats.org/officeDocument/2006/relationships/image" Target="../media/image3.jpeg"/><Relationship Id="rId10" Type="http://schemas.openxmlformats.org/officeDocument/2006/relationships/tags" Target="../tags/tag106.xml"/><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9" Type="http://schemas.openxmlformats.org/officeDocument/2006/relationships/tags" Target="../tags/tag113.xml"/><Relationship Id="rId8" Type="http://schemas.openxmlformats.org/officeDocument/2006/relationships/tags" Target="../tags/tag112.xml"/><Relationship Id="rId7" Type="http://schemas.openxmlformats.org/officeDocument/2006/relationships/tags" Target="../tags/tag111.xml"/><Relationship Id="rId6" Type="http://schemas.openxmlformats.org/officeDocument/2006/relationships/tags" Target="../tags/tag110.xml"/><Relationship Id="rId5" Type="http://schemas.openxmlformats.org/officeDocument/2006/relationships/tags" Target="../tags/tag109.xml"/><Relationship Id="rId4" Type="http://schemas.openxmlformats.org/officeDocument/2006/relationships/tags" Target="../tags/tag108.xml"/><Relationship Id="rId3" Type="http://schemas.openxmlformats.org/officeDocument/2006/relationships/tags" Target="../tags/tag107.xml"/><Relationship Id="rId2" Type="http://schemas.openxmlformats.org/officeDocument/2006/relationships/image" Target="../media/image3.jpeg"/><Relationship Id="rId10" Type="http://schemas.openxmlformats.org/officeDocument/2006/relationships/tags" Target="../tags/tag114.xml"/><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9" Type="http://schemas.openxmlformats.org/officeDocument/2006/relationships/tags" Target="../tags/tag121.xml"/><Relationship Id="rId8" Type="http://schemas.openxmlformats.org/officeDocument/2006/relationships/tags" Target="../tags/tag120.xml"/><Relationship Id="rId7" Type="http://schemas.openxmlformats.org/officeDocument/2006/relationships/tags" Target="../tags/tag119.xml"/><Relationship Id="rId6" Type="http://schemas.openxmlformats.org/officeDocument/2006/relationships/tags" Target="../tags/tag118.xml"/><Relationship Id="rId5" Type="http://schemas.openxmlformats.org/officeDocument/2006/relationships/tags" Target="../tags/tag117.xml"/><Relationship Id="rId4" Type="http://schemas.openxmlformats.org/officeDocument/2006/relationships/tags" Target="../tags/tag116.xml"/><Relationship Id="rId3" Type="http://schemas.openxmlformats.org/officeDocument/2006/relationships/tags" Target="../tags/tag115.xml"/><Relationship Id="rId2" Type="http://schemas.openxmlformats.org/officeDocument/2006/relationships/image" Target="../media/image3.jpeg"/><Relationship Id="rId12" Type="http://schemas.openxmlformats.org/officeDocument/2006/relationships/tags" Target="../tags/tag124.xml"/><Relationship Id="rId11" Type="http://schemas.openxmlformats.org/officeDocument/2006/relationships/tags" Target="../tags/tag123.xml"/><Relationship Id="rId10" Type="http://schemas.openxmlformats.org/officeDocument/2006/relationships/tags" Target="../tags/tag122.xml"/><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8" Type="http://schemas.openxmlformats.org/officeDocument/2006/relationships/tags" Target="../tags/tag130.xml"/><Relationship Id="rId7" Type="http://schemas.openxmlformats.org/officeDocument/2006/relationships/tags" Target="../tags/tag129.xml"/><Relationship Id="rId6" Type="http://schemas.openxmlformats.org/officeDocument/2006/relationships/tags" Target="../tags/tag128.xml"/><Relationship Id="rId5" Type="http://schemas.openxmlformats.org/officeDocument/2006/relationships/tags" Target="../tags/tag127.xml"/><Relationship Id="rId4" Type="http://schemas.openxmlformats.org/officeDocument/2006/relationships/tags" Target="../tags/tag126.xml"/><Relationship Id="rId3" Type="http://schemas.openxmlformats.org/officeDocument/2006/relationships/tags" Target="../tags/tag125.xml"/><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6" name="图片 5"/>
          <p:cNvPicPr>
            <a:picLocks noChangeAspect="1"/>
          </p:cNvPicPr>
          <p:nvPr userDrawn="1">
            <p:custDataLst>
              <p:tags r:id="rId2"/>
            </p:custData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标题 1"/>
          <p:cNvSpPr>
            <a:spLocks noGrp="1"/>
          </p:cNvSpPr>
          <p:nvPr>
            <p:ph type="ctrTitle" hasCustomPrompt="1"/>
            <p:custDataLst>
              <p:tags r:id="rId4"/>
            </p:custDataLst>
          </p:nvPr>
        </p:nvSpPr>
        <p:spPr>
          <a:xfrm>
            <a:off x="2503200" y="2447730"/>
            <a:ext cx="7185600" cy="1198800"/>
          </a:xfrm>
        </p:spPr>
        <p:txBody>
          <a:bodyPr lIns="90000" tIns="46800" rIns="90000" bIns="46800" anchor="b" anchorCtr="0">
            <a:normAutofit/>
          </a:bodyPr>
          <a:lstStyle>
            <a:lvl1pPr algn="dist">
              <a:defRPr sz="7200" b="0" spc="600" baseline="0">
                <a:solidFill>
                  <a:schemeClr val="accent1"/>
                </a:solidFill>
                <a:latin typeface="微软雅黑" panose="020B0503020204020204" charset="-122"/>
                <a:ea typeface="汉仪旗黑-85S" panose="00020600040101010101" pitchFamily="18" charset="-122"/>
              </a:defRPr>
            </a:lvl1pPr>
          </a:lstStyle>
          <a:p>
            <a:r>
              <a:rPr lang="zh-CN" altLang="en-US" dirty="0"/>
              <a:t>单击编辑标题</a:t>
            </a:r>
            <a:endParaRPr lang="zh-CN" altLang="en-US" dirty="0"/>
          </a:p>
        </p:txBody>
      </p:sp>
      <p:sp>
        <p:nvSpPr>
          <p:cNvPr id="3" name="副标题 2"/>
          <p:cNvSpPr>
            <a:spLocks noGrp="1"/>
          </p:cNvSpPr>
          <p:nvPr>
            <p:ph type="subTitle" idx="1" hasCustomPrompt="1"/>
            <p:custDataLst>
              <p:tags r:id="rId5"/>
            </p:custDataLst>
          </p:nvPr>
        </p:nvSpPr>
        <p:spPr>
          <a:xfrm>
            <a:off x="4031400" y="3819541"/>
            <a:ext cx="4129200" cy="502601"/>
          </a:xfrm>
        </p:spPr>
        <p:txBody>
          <a:bodyPr lIns="101600" tIns="38100" rIns="76200" bIns="38100">
            <a:normAutofit/>
          </a:bodyPr>
          <a:lstStyle>
            <a:lvl1pPr marL="0" indent="0" algn="ctr" eaLnBrk="1" fontAlgn="auto" latinLnBrk="0" hangingPunct="1">
              <a:lnSpc>
                <a:spcPct val="100000"/>
              </a:lnSpc>
              <a:buNone/>
              <a:defRPr sz="1400" u="none" strike="noStrike" kern="1200" cap="none" spc="200" normalizeH="0" baseline="0">
                <a:solidFill>
                  <a:schemeClr val="tx1">
                    <a:lumMod val="75000"/>
                    <a:lumOff val="25000"/>
                  </a:schemeClr>
                </a:solidFill>
                <a:uFillTx/>
                <a:latin typeface="微软雅黑" panose="020B0503020204020204" charset="-122"/>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6"/>
            </p:custDataLst>
          </p:nvPr>
        </p:nvSpPr>
        <p:spPr/>
        <p:txBody>
          <a:bodyPr/>
          <a:lstStyle>
            <a:lvl1pPr>
              <a:defRPr baseline="0">
                <a:latin typeface="Arial" panose="020B0604020202020204" pitchFamily="34" charset="0"/>
              </a:defRPr>
            </a:lvl1p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7"/>
            </p:custDataLst>
          </p:nvPr>
        </p:nvSpPr>
        <p:spPr/>
        <p:txBody>
          <a:bodyPr/>
          <a:lstStyle>
            <a:lvl1pPr>
              <a:defRPr baseline="0">
                <a:latin typeface="Arial" panose="020B0604020202020204" pitchFamily="34" charset="0"/>
              </a:defRPr>
            </a:lvl1pPr>
          </a:lstStyle>
          <a:p>
            <a:endParaRPr lang="zh-CN" altLang="en-US" dirty="0"/>
          </a:p>
        </p:txBody>
      </p:sp>
      <p:sp>
        <p:nvSpPr>
          <p:cNvPr id="18" name="灯片编号占位符 17"/>
          <p:cNvSpPr>
            <a:spLocks noGrp="1"/>
          </p:cNvSpPr>
          <p:nvPr>
            <p:ph type="sldNum" sz="quarter" idx="12"/>
            <p:custDataLst>
              <p:tags r:id="rId8"/>
            </p:custDataLst>
          </p:nvPr>
        </p:nvSpPr>
        <p:spPr/>
        <p:txBody>
          <a:bodyPr/>
          <a:lstStyle>
            <a:lvl1pPr>
              <a:defRPr baseline="0">
                <a:latin typeface="Arial" panose="020B0604020202020204" pitchFamily="34" charset="0"/>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grpSp>
        <p:nvGrpSpPr>
          <p:cNvPr id="13" name="组合 12"/>
          <p:cNvGrpSpPr/>
          <p:nvPr userDrawn="1">
            <p:custDataLst>
              <p:tags r:id="rId2"/>
            </p:custDataLst>
          </p:nvPr>
        </p:nvGrpSpPr>
        <p:grpSpPr>
          <a:xfrm>
            <a:off x="0" y="0"/>
            <a:ext cx="12192000" cy="6858000"/>
            <a:chOff x="0" y="0"/>
            <a:chExt cx="12192000" cy="6858000"/>
          </a:xfrm>
        </p:grpSpPr>
        <p:pic>
          <p:nvPicPr>
            <p:cNvPr id="11" name="图片 10"/>
            <p:cNvPicPr>
              <a:picLocks noChangeAspect="1"/>
            </p:cNvPicPr>
            <p:nvPr userDrawn="1">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矩形 11"/>
            <p:cNvSpPr/>
            <p:nvPr userDrawn="1">
              <p:custDataLst>
                <p:tags r:id="rId5"/>
              </p:custDataLst>
            </p:nvPr>
          </p:nvSpPr>
          <p:spPr>
            <a:xfrm>
              <a:off x="0" y="0"/>
              <a:ext cx="12192000" cy="6858000"/>
            </a:xfrm>
            <a:prstGeom prst="rect">
              <a:avLst/>
            </a:prstGeom>
            <a:solidFill>
              <a:schemeClr val="bg1">
                <a:alpha val="80000"/>
              </a:schemeClr>
            </a:solidFill>
            <a:ln w="101600">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en-US" altLang="zh-CN">
                <a:latin typeface="微软雅黑" panose="020B0503020204020204" charset="-122"/>
                <a:ea typeface="微软雅黑" panose="020B0503020204020204" charset="-122"/>
                <a:cs typeface="Viner Hand ITC" panose="03070502030502020203" charset="0"/>
                <a:sym typeface="+mn-ea"/>
              </a:endParaRPr>
            </a:p>
          </p:txBody>
        </p:sp>
      </p:grpSp>
      <p:sp>
        <p:nvSpPr>
          <p:cNvPr id="2" name="标题 1"/>
          <p:cNvSpPr>
            <a:spLocks noGrp="1"/>
          </p:cNvSpPr>
          <p:nvPr>
            <p:ph type="title"/>
            <p:custDataLst>
              <p:tags r:id="rId6"/>
            </p:custDataLst>
          </p:nvPr>
        </p:nvSpPr>
        <p:spPr>
          <a:xfrm>
            <a:off x="669882" y="443234"/>
            <a:ext cx="10852237" cy="441964"/>
          </a:xfrm>
        </p:spPr>
        <p:txBody>
          <a:bodyPr vert="horz" lIns="101600" tIns="38100" rIns="76200" bIns="38100" rtlCol="0" anchor="t" anchorCtr="0">
            <a:normAutofit/>
          </a:bodyPr>
          <a:lstStyle>
            <a:lvl1pPr marL="0" marR="0" algn="l" defTabSz="914400" rtl="0" eaLnBrk="1" fontAlgn="auto" latinLnBrk="0" hangingPunct="1">
              <a:lnSpc>
                <a:spcPct val="100000"/>
              </a:lnSpc>
              <a:buNone/>
              <a:defRPr kumimoji="0" lang="zh-CN" altLang="en-US" sz="2400" b="1" i="0" u="none" strike="noStrike" kern="1200" cap="none" spc="0" normalizeH="0" baseline="0" noProof="1" dirty="0">
                <a:solidFill>
                  <a:schemeClr val="tx1">
                    <a:lumMod val="75000"/>
                    <a:lumOff val="25000"/>
                  </a:schemeClr>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7"/>
            </p:custDataLst>
          </p:nvPr>
        </p:nvSpPr>
        <p:spPr>
          <a:xfrm>
            <a:off x="669882" y="952508"/>
            <a:ext cx="10852237"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0" normalizeH="0" baseline="0" noProof="1" dirty="0">
                <a:solidFill>
                  <a:schemeClr val="tx1">
                    <a:lumMod val="75000"/>
                    <a:lumOff val="25000"/>
                  </a:schemeClr>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0" normalizeH="0" baseline="0" noProof="1" dirty="0">
                <a:solidFill>
                  <a:schemeClr val="tx1">
                    <a:lumMod val="75000"/>
                    <a:lumOff val="25000"/>
                  </a:schemeClr>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0" normalizeH="0" baseline="0" noProof="1" dirty="0">
                <a:solidFill>
                  <a:schemeClr val="tx1">
                    <a:lumMod val="75000"/>
                    <a:lumOff val="25000"/>
                  </a:schemeClr>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0" normalizeH="0" baseline="0" noProof="1" dirty="0">
                <a:solidFill>
                  <a:schemeClr val="tx1">
                    <a:lumMod val="75000"/>
                    <a:lumOff val="25000"/>
                  </a:schemeClr>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0" normalizeH="0" baseline="0" noProof="1" dirty="0">
                <a:solidFill>
                  <a:schemeClr val="tx1">
                    <a:lumMod val="75000"/>
                    <a:lumOff val="25000"/>
                  </a:schemeClr>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8"/>
            </p:custDataLst>
          </p:nvPr>
        </p:nvSpPr>
        <p:spPr/>
        <p:txBody>
          <a:bodyPr/>
          <a:lstStyle>
            <a:lvl1pPr>
              <a:defRPr u="none" strike="noStrike" kern="1200" cap="none" spc="0" normalizeH="0">
                <a:latin typeface="微软雅黑" panose="020B0503020204020204" charset="-122"/>
                <a:ea typeface="微软雅黑" panose="020B050302020402020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9"/>
            </p:custDataLst>
          </p:nvPr>
        </p:nvSpPr>
        <p:spPr/>
        <p:txBody>
          <a:bodyPr/>
          <a:lstStyle>
            <a:lvl1pPr>
              <a:defRPr u="none" strike="noStrike" kern="1200" cap="none" spc="0" normalizeH="0">
                <a:latin typeface="微软雅黑" panose="020B0503020204020204" charset="-122"/>
                <a:ea typeface="微软雅黑" panose="020B0503020204020204" charset="-122"/>
              </a:defRPr>
            </a:lvl1pPr>
          </a:lstStyle>
          <a:p>
            <a:endParaRPr lang="zh-CN" altLang="en-US"/>
          </a:p>
        </p:txBody>
      </p:sp>
      <p:sp>
        <p:nvSpPr>
          <p:cNvPr id="6" name="灯片编号占位符 5"/>
          <p:cNvSpPr>
            <a:spLocks noGrp="1"/>
          </p:cNvSpPr>
          <p:nvPr>
            <p:ph type="sldNum" sz="quarter" idx="12"/>
            <p:custDataLst>
              <p:tags r:id="rId10"/>
            </p:custDataLst>
          </p:nvPr>
        </p:nvSpPr>
        <p:spPr/>
        <p:txBody>
          <a:bodyPr/>
          <a:lstStyle>
            <a:lvl1pPr>
              <a:defRPr u="none" strike="noStrike" kern="1200" cap="none" spc="0" normalizeH="0">
                <a:latin typeface="微软雅黑" panose="020B0503020204020204" charset="-122"/>
                <a:ea typeface="微软雅黑" panose="020B050302020402020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9" name="图片 8"/>
          <p:cNvPicPr>
            <a:picLocks noChangeAspect="1"/>
          </p:cNvPicPr>
          <p:nvPr userDrawn="1">
            <p:custDataLst>
              <p:tags r:id="rId2"/>
            </p:custData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标题 1"/>
          <p:cNvSpPr>
            <a:spLocks noGrp="1"/>
          </p:cNvSpPr>
          <p:nvPr>
            <p:ph type="title" hasCustomPrompt="1"/>
            <p:custDataLst>
              <p:tags r:id="rId4"/>
            </p:custDataLst>
          </p:nvPr>
        </p:nvSpPr>
        <p:spPr>
          <a:xfrm>
            <a:off x="2159000" y="2601738"/>
            <a:ext cx="7874000" cy="1076400"/>
          </a:xfrm>
        </p:spPr>
        <p:txBody>
          <a:bodyPr lIns="90000" tIns="46800" rIns="90000" bIns="46800" anchor="b" anchorCtr="0">
            <a:normAutofit/>
          </a:bodyPr>
          <a:lstStyle>
            <a:lvl1pPr algn="ctr">
              <a:defRPr sz="6400" b="0" u="none" strike="noStrike" kern="1200" cap="none" spc="800" normalizeH="0" baseline="0">
                <a:solidFill>
                  <a:schemeClr val="accent1"/>
                </a:solidFill>
                <a:uFillTx/>
                <a:latin typeface="微软雅黑" panose="020B0503020204020204" charset="-122"/>
                <a:ea typeface="汉仪旗黑-85S" panose="00020600040101010101" pitchFamily="18" charset="-122"/>
              </a:defRPr>
            </a:lvl1pPr>
          </a:lstStyle>
          <a:p>
            <a:r>
              <a:rPr lang="zh-CN" altLang="en-US" dirty="0"/>
              <a:t>单击此处编辑标题</a:t>
            </a:r>
            <a:endParaRPr lang="zh-CN" altLang="en-US" dirty="0"/>
          </a:p>
        </p:txBody>
      </p:sp>
      <p:sp>
        <p:nvSpPr>
          <p:cNvPr id="3" name="文本占位符 2"/>
          <p:cNvSpPr>
            <a:spLocks noGrp="1"/>
          </p:cNvSpPr>
          <p:nvPr>
            <p:ph type="body" idx="1"/>
            <p:custDataLst>
              <p:tags r:id="rId5"/>
            </p:custDataLst>
          </p:nvPr>
        </p:nvSpPr>
        <p:spPr>
          <a:xfrm>
            <a:off x="4031400" y="3819541"/>
            <a:ext cx="4129200" cy="531019"/>
          </a:xfrm>
        </p:spPr>
        <p:txBody>
          <a:bodyPr lIns="90000" tIns="46800" rIns="90000" bIns="46800">
            <a:normAutofit/>
          </a:bodyPr>
          <a:lstStyle>
            <a:lvl1pPr marL="0" indent="0" algn="ctr" eaLnBrk="1" fontAlgn="auto" latinLnBrk="0" hangingPunct="1">
              <a:lnSpc>
                <a:spcPct val="100000"/>
              </a:lnSpc>
              <a:buNone/>
              <a:defRPr kumimoji="0" lang="zh-CN" altLang="en-US" sz="1400" b="0" i="0" u="none" strike="noStrike" kern="1200" cap="none" spc="800" normalizeH="0" baseline="0" noProof="1">
                <a:solidFill>
                  <a:schemeClr val="tx1">
                    <a:lumMod val="75000"/>
                    <a:lumOff val="25000"/>
                  </a:schemeClr>
                </a:solidFill>
                <a:uFillTx/>
                <a:latin typeface="微软雅黑" panose="020B0503020204020204" charset="-122"/>
                <a:ea typeface="微软雅黑" panose="020B050302020402020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endParaRPr lang="zh-CN" altLang="en-US" dirty="0"/>
          </a:p>
        </p:txBody>
      </p:sp>
      <p:sp>
        <p:nvSpPr>
          <p:cNvPr id="4" name="日期占位符 3"/>
          <p:cNvSpPr>
            <a:spLocks noGrp="1"/>
          </p:cNvSpPr>
          <p:nvPr>
            <p:ph type="dt" sz="half" idx="10"/>
            <p:custDataLst>
              <p:tags r:id="rId6"/>
            </p:custDataLst>
          </p:nvPr>
        </p:nvSpPr>
        <p:spPr/>
        <p:txBody>
          <a:bodyPr/>
          <a:lstStyle>
            <a:lvl1pPr>
              <a:defRPr baseline="0">
                <a:latin typeface="Arial" panose="020B0604020202020204" pitchFamily="34" charset="0"/>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7"/>
            </p:custDataLst>
          </p:nvPr>
        </p:nvSpPr>
        <p:spPr/>
        <p:txBody>
          <a:bodyPr/>
          <a:lstStyle>
            <a:lvl1pPr>
              <a:defRPr baseline="0">
                <a:latin typeface="Arial" panose="020B0604020202020204" pitchFamily="34" charset="0"/>
              </a:defRPr>
            </a:lvl1pPr>
          </a:lstStyle>
          <a:p>
            <a:endParaRPr lang="zh-CN" altLang="en-US"/>
          </a:p>
        </p:txBody>
      </p:sp>
      <p:sp>
        <p:nvSpPr>
          <p:cNvPr id="6" name="灯片编号占位符 5"/>
          <p:cNvSpPr>
            <a:spLocks noGrp="1"/>
          </p:cNvSpPr>
          <p:nvPr>
            <p:ph type="sldNum" sz="quarter" idx="12"/>
            <p:custDataLst>
              <p:tags r:id="rId8"/>
            </p:custDataLst>
          </p:nvPr>
        </p:nvSpPr>
        <p:spPr/>
        <p:txBody>
          <a:bodyPr/>
          <a:lstStyle>
            <a:lvl1pPr>
              <a:defRPr baseline="0">
                <a:latin typeface="Arial" panose="020B0604020202020204" pitchFamily="34" charset="0"/>
              </a:defRPr>
            </a:lvl1pPr>
          </a:lstStyle>
          <a:p>
            <a:fld id="{49AE70B2-8BF9-45C0-BB95-33D1B9D3A854}"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grpSp>
        <p:nvGrpSpPr>
          <p:cNvPr id="11" name="组合 10"/>
          <p:cNvGrpSpPr/>
          <p:nvPr userDrawn="1">
            <p:custDataLst>
              <p:tags r:id="rId2"/>
            </p:custDataLst>
          </p:nvPr>
        </p:nvGrpSpPr>
        <p:grpSpPr>
          <a:xfrm>
            <a:off x="0" y="0"/>
            <a:ext cx="12192000" cy="6858000"/>
            <a:chOff x="0" y="0"/>
            <a:chExt cx="12192000" cy="6858000"/>
          </a:xfrm>
        </p:grpSpPr>
        <p:pic>
          <p:nvPicPr>
            <p:cNvPr id="12" name="图片 11"/>
            <p:cNvPicPr>
              <a:picLocks noChangeAspect="1"/>
            </p:cNvPicPr>
            <p:nvPr userDrawn="1">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矩形 12"/>
            <p:cNvSpPr/>
            <p:nvPr userDrawn="1">
              <p:custDataLst>
                <p:tags r:id="rId5"/>
              </p:custDataLst>
            </p:nvPr>
          </p:nvSpPr>
          <p:spPr>
            <a:xfrm>
              <a:off x="0" y="0"/>
              <a:ext cx="12192000" cy="6858000"/>
            </a:xfrm>
            <a:prstGeom prst="rect">
              <a:avLst/>
            </a:prstGeom>
            <a:solidFill>
              <a:schemeClr val="bg1">
                <a:alpha val="80000"/>
              </a:schemeClr>
            </a:solidFill>
            <a:ln w="101600">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en-US" altLang="zh-CN">
                <a:latin typeface="微软雅黑" panose="020B0503020204020204" charset="-122"/>
                <a:ea typeface="微软雅黑" panose="020B0503020204020204" charset="-122"/>
                <a:cs typeface="Viner Hand ITC" panose="03070502030502020203" charset="0"/>
                <a:sym typeface="+mn-ea"/>
              </a:endParaRPr>
            </a:p>
          </p:txBody>
        </p:sp>
      </p:grpSp>
      <p:sp>
        <p:nvSpPr>
          <p:cNvPr id="2" name="标题 1"/>
          <p:cNvSpPr>
            <a:spLocks noGrp="1"/>
          </p:cNvSpPr>
          <p:nvPr>
            <p:ph type="title"/>
            <p:custDataLst>
              <p:tags r:id="rId6"/>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0" normalizeH="0" baseline="0" noProof="1" dirty="0">
                <a:solidFill>
                  <a:schemeClr val="tx1">
                    <a:lumMod val="75000"/>
                    <a:lumOff val="25000"/>
                  </a:schemeClr>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sz="half" idx="1"/>
            <p:custDataLst>
              <p:tags r:id="rId7"/>
            </p:custDataLst>
          </p:nvPr>
        </p:nvSpPr>
        <p:spPr>
          <a:xfrm>
            <a:off x="669930" y="952508"/>
            <a:ext cx="5283242"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0" normalizeH="0" baseline="0" noProof="1" dirty="0">
                <a:solidFill>
                  <a:schemeClr val="tx1">
                    <a:lumMod val="75000"/>
                    <a:lumOff val="25000"/>
                  </a:schemeClr>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0" normalizeH="0" baseline="0" noProof="1" dirty="0">
                <a:solidFill>
                  <a:schemeClr val="tx1">
                    <a:lumMod val="75000"/>
                    <a:lumOff val="25000"/>
                  </a:schemeClr>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0" normalizeH="0" baseline="0" noProof="1" dirty="0">
                <a:solidFill>
                  <a:schemeClr val="tx1">
                    <a:lumMod val="75000"/>
                    <a:lumOff val="25000"/>
                  </a:schemeClr>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0" normalizeH="0" baseline="0" noProof="1" dirty="0">
                <a:solidFill>
                  <a:schemeClr val="tx1">
                    <a:lumMod val="75000"/>
                    <a:lumOff val="25000"/>
                  </a:schemeClr>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0" normalizeH="0" baseline="0" noProof="1" dirty="0">
                <a:solidFill>
                  <a:schemeClr val="tx1">
                    <a:lumMod val="75000"/>
                    <a:lumOff val="25000"/>
                  </a:schemeClr>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内容占位符 3"/>
          <p:cNvSpPr>
            <a:spLocks noGrp="1"/>
          </p:cNvSpPr>
          <p:nvPr>
            <p:ph sz="half" idx="2"/>
            <p:custDataLst>
              <p:tags r:id="rId8"/>
            </p:custDataLst>
          </p:nvPr>
        </p:nvSpPr>
        <p:spPr>
          <a:xfrm>
            <a:off x="6238877" y="952508"/>
            <a:ext cx="5283242" cy="5388907"/>
          </a:xfrm>
        </p:spPr>
        <p:txBody>
          <a:bodyPr>
            <a:noAutofit/>
          </a:bodyPr>
          <a:lstStyle>
            <a:lvl1pPr>
              <a:defRPr sz="1600" u="none" strike="noStrike" kern="1200" cap="none" spc="0" normalizeH="0">
                <a:solidFill>
                  <a:schemeClr val="tx1">
                    <a:lumMod val="75000"/>
                    <a:lumOff val="25000"/>
                  </a:schemeClr>
                </a:solidFill>
                <a:latin typeface="微软雅黑" panose="020B0503020204020204" charset="-122"/>
                <a:ea typeface="微软雅黑" panose="020B0503020204020204" charset="-122"/>
              </a:defRPr>
            </a:lvl1pPr>
            <a:lvl2pPr>
              <a:defRPr sz="1600" u="none" strike="noStrike" kern="1200" cap="none" spc="0" normalizeH="0">
                <a:solidFill>
                  <a:schemeClr val="tx1">
                    <a:lumMod val="75000"/>
                    <a:lumOff val="25000"/>
                  </a:schemeClr>
                </a:solidFill>
                <a:latin typeface="微软雅黑" panose="020B0503020204020204" charset="-122"/>
                <a:ea typeface="微软雅黑" panose="020B0503020204020204" charset="-122"/>
              </a:defRPr>
            </a:lvl2pPr>
            <a:lvl3pPr>
              <a:defRPr sz="1600" u="none" strike="noStrike" kern="1200" cap="none" spc="0" normalizeH="0">
                <a:solidFill>
                  <a:schemeClr val="tx1">
                    <a:lumMod val="75000"/>
                    <a:lumOff val="25000"/>
                  </a:schemeClr>
                </a:solidFill>
                <a:latin typeface="微软雅黑" panose="020B0503020204020204" charset="-122"/>
                <a:ea typeface="微软雅黑" panose="020B0503020204020204" charset="-122"/>
              </a:defRPr>
            </a:lvl3pPr>
            <a:lvl4pPr>
              <a:defRPr sz="1600" u="none" strike="noStrike" kern="1200" cap="none" spc="0" normalizeH="0">
                <a:solidFill>
                  <a:schemeClr val="tx1">
                    <a:lumMod val="75000"/>
                    <a:lumOff val="25000"/>
                  </a:schemeClr>
                </a:solidFill>
                <a:latin typeface="微软雅黑" panose="020B0503020204020204" charset="-122"/>
                <a:ea typeface="微软雅黑" panose="020B0503020204020204" charset="-122"/>
              </a:defRPr>
            </a:lvl4pPr>
            <a:lvl5pPr>
              <a:defRPr sz="1600" u="none" strike="noStrike" kern="1200" cap="none" spc="0" normalizeH="0">
                <a:solidFill>
                  <a:schemeClr val="tx1">
                    <a:lumMod val="75000"/>
                    <a:lumOff val="25000"/>
                  </a:schemeClr>
                </a:solidFill>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9"/>
            </p:custDataLst>
          </p:nvPr>
        </p:nvSpPr>
        <p:spPr/>
        <p:txBody>
          <a:bodyPr/>
          <a:lstStyle>
            <a:lvl1pPr>
              <a:defRPr u="none" strike="noStrike" kern="1200" cap="none" spc="0" normalizeH="0">
                <a:latin typeface="微软雅黑" panose="020B0503020204020204" charset="-122"/>
                <a:ea typeface="微软雅黑" panose="020B0503020204020204" charset="-122"/>
              </a:defRPr>
            </a:lvl1p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10"/>
            </p:custDataLst>
          </p:nvPr>
        </p:nvSpPr>
        <p:spPr/>
        <p:txBody>
          <a:bodyPr/>
          <a:lstStyle>
            <a:lvl1pPr>
              <a:defRPr u="none" strike="noStrike" kern="1200" cap="none" spc="0" normalizeH="0">
                <a:latin typeface="微软雅黑" panose="020B0503020204020204" charset="-122"/>
                <a:ea typeface="微软雅黑" panose="020B0503020204020204" charset="-122"/>
              </a:defRPr>
            </a:lvl1pPr>
          </a:lstStyle>
          <a:p>
            <a:endParaRPr lang="zh-CN" altLang="en-US"/>
          </a:p>
        </p:txBody>
      </p:sp>
      <p:sp>
        <p:nvSpPr>
          <p:cNvPr id="7" name="灯片编号占位符 6"/>
          <p:cNvSpPr>
            <a:spLocks noGrp="1"/>
          </p:cNvSpPr>
          <p:nvPr>
            <p:ph type="sldNum" sz="quarter" idx="12"/>
            <p:custDataLst>
              <p:tags r:id="rId11"/>
            </p:custDataLst>
          </p:nvPr>
        </p:nvSpPr>
        <p:spPr/>
        <p:txBody>
          <a:bodyPr/>
          <a:lstStyle>
            <a:lvl1pPr>
              <a:defRPr u="none" strike="noStrike" kern="1200" cap="none" spc="0" normalizeH="0">
                <a:latin typeface="微软雅黑" panose="020B0503020204020204" charset="-122"/>
                <a:ea typeface="微软雅黑" panose="020B050302020402020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grpSp>
        <p:nvGrpSpPr>
          <p:cNvPr id="13" name="组合 12"/>
          <p:cNvGrpSpPr/>
          <p:nvPr userDrawn="1">
            <p:custDataLst>
              <p:tags r:id="rId2"/>
            </p:custDataLst>
          </p:nvPr>
        </p:nvGrpSpPr>
        <p:grpSpPr>
          <a:xfrm>
            <a:off x="0" y="0"/>
            <a:ext cx="12192000" cy="6858000"/>
            <a:chOff x="0" y="0"/>
            <a:chExt cx="12192000" cy="6858000"/>
          </a:xfrm>
        </p:grpSpPr>
        <p:pic>
          <p:nvPicPr>
            <p:cNvPr id="14" name="图片 13"/>
            <p:cNvPicPr>
              <a:picLocks noChangeAspect="1"/>
            </p:cNvPicPr>
            <p:nvPr userDrawn="1">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矩形 14"/>
            <p:cNvSpPr/>
            <p:nvPr userDrawn="1">
              <p:custDataLst>
                <p:tags r:id="rId5"/>
              </p:custDataLst>
            </p:nvPr>
          </p:nvSpPr>
          <p:spPr>
            <a:xfrm>
              <a:off x="0" y="0"/>
              <a:ext cx="12192000" cy="6858000"/>
            </a:xfrm>
            <a:prstGeom prst="rect">
              <a:avLst/>
            </a:prstGeom>
            <a:solidFill>
              <a:schemeClr val="bg1">
                <a:alpha val="80000"/>
              </a:schemeClr>
            </a:solidFill>
            <a:ln w="101600">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en-US" altLang="zh-CN">
                <a:latin typeface="微软雅黑" panose="020B0503020204020204" charset="-122"/>
                <a:ea typeface="微软雅黑" panose="020B0503020204020204" charset="-122"/>
                <a:cs typeface="Viner Hand ITC" panose="03070502030502020203" charset="0"/>
                <a:sym typeface="+mn-ea"/>
              </a:endParaRPr>
            </a:p>
          </p:txBody>
        </p:sp>
      </p:grpSp>
      <p:sp>
        <p:nvSpPr>
          <p:cNvPr id="2" name="标题 1"/>
          <p:cNvSpPr>
            <a:spLocks noGrp="1"/>
          </p:cNvSpPr>
          <p:nvPr>
            <p:ph type="title"/>
            <p:custDataLst>
              <p:tags r:id="rId6"/>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0" normalizeH="0" baseline="0" noProof="1" dirty="0">
                <a:solidFill>
                  <a:schemeClr val="tx1">
                    <a:lumMod val="75000"/>
                    <a:lumOff val="25000"/>
                  </a:schemeClr>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7"/>
            </p:custDataLst>
          </p:nvPr>
        </p:nvSpPr>
        <p:spPr>
          <a:xfrm>
            <a:off x="669930" y="952508"/>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0" u="none" strike="noStrike" kern="1200" cap="none" spc="0" normalizeH="0" baseline="0">
                <a:solidFill>
                  <a:schemeClr val="tx1">
                    <a:lumMod val="75000"/>
                    <a:lumOff val="25000"/>
                  </a:schemeClr>
                </a:solidFill>
                <a:uFillTx/>
                <a:latin typeface="微软雅黑" panose="020B0503020204020204" charset="-122"/>
                <a:ea typeface="微软雅黑" panose="020B050302020402020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8"/>
            </p:custDataLst>
          </p:nvPr>
        </p:nvSpPr>
        <p:spPr>
          <a:xfrm>
            <a:off x="669925" y="1406525"/>
            <a:ext cx="5283200"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0" normalizeH="0" baseline="0" noProof="1" dirty="0">
                <a:solidFill>
                  <a:schemeClr val="tx1">
                    <a:lumMod val="75000"/>
                    <a:lumOff val="25000"/>
                  </a:schemeClr>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0" normalizeH="0" baseline="0" noProof="1" dirty="0">
                <a:solidFill>
                  <a:schemeClr val="tx1">
                    <a:lumMod val="75000"/>
                    <a:lumOff val="25000"/>
                  </a:schemeClr>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0" normalizeH="0" baseline="0" noProof="1" dirty="0">
                <a:solidFill>
                  <a:schemeClr val="tx1">
                    <a:lumMod val="75000"/>
                    <a:lumOff val="25000"/>
                  </a:schemeClr>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0" normalizeH="0" baseline="0" noProof="1" dirty="0">
                <a:solidFill>
                  <a:schemeClr val="tx1">
                    <a:lumMod val="75000"/>
                    <a:lumOff val="25000"/>
                  </a:schemeClr>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0" normalizeH="0" baseline="0" noProof="1" dirty="0">
                <a:solidFill>
                  <a:schemeClr val="tx1">
                    <a:lumMod val="75000"/>
                    <a:lumOff val="25000"/>
                  </a:schemeClr>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9"/>
            </p:custDataLst>
          </p:nvPr>
        </p:nvSpPr>
        <p:spPr>
          <a:xfrm>
            <a:off x="6235750" y="952508"/>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0" normalizeH="0" baseline="0" noProof="1" dirty="0">
                <a:solidFill>
                  <a:schemeClr val="tx1">
                    <a:lumMod val="75000"/>
                    <a:lumOff val="25000"/>
                  </a:schemeClr>
                </a:solidFill>
                <a:uFillTx/>
                <a:latin typeface="微软雅黑" panose="020B0503020204020204" charset="-122"/>
                <a:ea typeface="微软雅黑" panose="020B050302020402020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10"/>
            </p:custDataLst>
          </p:nvPr>
        </p:nvSpPr>
        <p:spPr>
          <a:xfrm>
            <a:off x="6235750" y="1406525"/>
            <a:ext cx="5283242"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0" normalizeH="0" baseline="0" noProof="1" dirty="0">
                <a:solidFill>
                  <a:schemeClr val="tx1">
                    <a:lumMod val="75000"/>
                    <a:lumOff val="25000"/>
                  </a:schemeClr>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0" normalizeH="0" baseline="0" noProof="1" dirty="0">
                <a:solidFill>
                  <a:schemeClr val="tx1">
                    <a:lumMod val="75000"/>
                    <a:lumOff val="25000"/>
                  </a:schemeClr>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0" normalizeH="0" baseline="0" noProof="1" dirty="0">
                <a:solidFill>
                  <a:schemeClr val="tx1">
                    <a:lumMod val="75000"/>
                    <a:lumOff val="25000"/>
                  </a:schemeClr>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0" normalizeH="0" baseline="0" noProof="1" dirty="0">
                <a:solidFill>
                  <a:schemeClr val="tx1">
                    <a:lumMod val="75000"/>
                    <a:lumOff val="25000"/>
                  </a:schemeClr>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0" normalizeH="0" baseline="0" noProof="1" dirty="0">
                <a:solidFill>
                  <a:schemeClr val="tx1">
                    <a:lumMod val="75000"/>
                    <a:lumOff val="25000"/>
                  </a:schemeClr>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11"/>
            </p:custDataLst>
          </p:nvPr>
        </p:nvSpPr>
        <p:spPr/>
        <p:txBody>
          <a:bodyPr/>
          <a:lstStyle>
            <a:lvl1pPr>
              <a:defRPr u="none" strike="noStrike" kern="1200" cap="none" spc="0" normalizeH="0">
                <a:latin typeface="微软雅黑" panose="020B0503020204020204" charset="-122"/>
                <a:ea typeface="微软雅黑" panose="020B0503020204020204" charset="-122"/>
              </a:defRPr>
            </a:lvl1p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12"/>
            </p:custDataLst>
          </p:nvPr>
        </p:nvSpPr>
        <p:spPr/>
        <p:txBody>
          <a:bodyPr/>
          <a:lstStyle>
            <a:lvl1pPr>
              <a:defRPr u="none" strike="noStrike" kern="1200" cap="none" spc="0" normalizeH="0">
                <a:latin typeface="微软雅黑" panose="020B0503020204020204" charset="-122"/>
                <a:ea typeface="微软雅黑" panose="020B0503020204020204" charset="-122"/>
              </a:defRPr>
            </a:lvl1pPr>
          </a:lstStyle>
          <a:p>
            <a:endParaRPr lang="zh-CN" altLang="en-US"/>
          </a:p>
        </p:txBody>
      </p:sp>
      <p:sp>
        <p:nvSpPr>
          <p:cNvPr id="9" name="灯片编号占位符 8"/>
          <p:cNvSpPr>
            <a:spLocks noGrp="1"/>
          </p:cNvSpPr>
          <p:nvPr>
            <p:ph type="sldNum" sz="quarter" idx="12"/>
            <p:custDataLst>
              <p:tags r:id="rId13"/>
            </p:custDataLst>
          </p:nvPr>
        </p:nvSpPr>
        <p:spPr/>
        <p:txBody>
          <a:bodyPr/>
          <a:lstStyle>
            <a:lvl1pPr>
              <a:defRPr u="none" strike="noStrike" kern="1200" cap="none" spc="0" normalizeH="0">
                <a:latin typeface="微软雅黑" panose="020B0503020204020204" charset="-122"/>
                <a:ea typeface="微软雅黑" panose="020B050302020402020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6" name="任意多边形: 形状 5"/>
          <p:cNvSpPr/>
          <p:nvPr>
            <p:custDataLst>
              <p:tags r:id="rId2"/>
            </p:custDataLst>
          </p:nvPr>
        </p:nvSpPr>
        <p:spPr>
          <a:xfrm>
            <a:off x="2" y="0"/>
            <a:ext cx="7073321" cy="6858000"/>
          </a:xfrm>
          <a:custGeom>
            <a:avLst/>
            <a:gdLst>
              <a:gd name="connsiteX0" fmla="*/ 0 w 7073321"/>
              <a:gd name="connsiteY0" fmla="*/ 0 h 6858000"/>
              <a:gd name="connsiteX1" fmla="*/ 3362885 w 7073321"/>
              <a:gd name="connsiteY1" fmla="*/ 0 h 6858000"/>
              <a:gd name="connsiteX2" fmla="*/ 4634891 w 7073321"/>
              <a:gd name="connsiteY2" fmla="*/ 0 h 6858000"/>
              <a:gd name="connsiteX3" fmla="*/ 7073321 w 7073321"/>
              <a:gd name="connsiteY3" fmla="*/ 6858000 h 6858000"/>
              <a:gd name="connsiteX4" fmla="*/ 3362885 w 7073321"/>
              <a:gd name="connsiteY4" fmla="*/ 6858000 h 6858000"/>
              <a:gd name="connsiteX5" fmla="*/ 2171151 w 7073321"/>
              <a:gd name="connsiteY5" fmla="*/ 6858000 h 6858000"/>
              <a:gd name="connsiteX6" fmla="*/ 0 w 707332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73321" h="6858000">
                <a:moveTo>
                  <a:pt x="0" y="0"/>
                </a:moveTo>
                <a:lnTo>
                  <a:pt x="3362885" y="0"/>
                </a:lnTo>
                <a:lnTo>
                  <a:pt x="4634891" y="0"/>
                </a:lnTo>
                <a:lnTo>
                  <a:pt x="7073321" y="6858000"/>
                </a:lnTo>
                <a:lnTo>
                  <a:pt x="3362885" y="6858000"/>
                </a:lnTo>
                <a:lnTo>
                  <a:pt x="2171151" y="6858000"/>
                </a:lnTo>
                <a:lnTo>
                  <a:pt x="0" y="6858000"/>
                </a:ln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Arial" panose="020B0604020202020204" pitchFamily="34" charset="0"/>
              <a:ea typeface="微软雅黑" panose="020B0503020204020204" charset="-122"/>
            </a:endParaRPr>
          </a:p>
        </p:txBody>
      </p:sp>
      <p:pic>
        <p:nvPicPr>
          <p:cNvPr id="7" name="图片 6"/>
          <p:cNvPicPr>
            <a:picLocks noChangeAspect="1"/>
          </p:cNvPicPr>
          <p:nvPr>
            <p:custDataLst>
              <p:tags r:id="rId3"/>
            </p:custDataLst>
          </p:nvPr>
        </p:nvPicPr>
        <p:blipFill>
          <a:blip r:embed="rId4"/>
          <a:srcRect/>
          <a:stretch>
            <a:fillRect/>
          </a:stretch>
        </p:blipFill>
        <p:spPr>
          <a:xfrm>
            <a:off x="1" y="0"/>
            <a:ext cx="6141567" cy="6858000"/>
          </a:xfrm>
          <a:custGeom>
            <a:avLst/>
            <a:gdLst>
              <a:gd name="connsiteX0" fmla="*/ 0 w 6141567"/>
              <a:gd name="connsiteY0" fmla="*/ 0 h 6858000"/>
              <a:gd name="connsiteX1" fmla="*/ 2431131 w 6141567"/>
              <a:gd name="connsiteY1" fmla="*/ 0 h 6858000"/>
              <a:gd name="connsiteX2" fmla="*/ 3703137 w 6141567"/>
              <a:gd name="connsiteY2" fmla="*/ 0 h 6858000"/>
              <a:gd name="connsiteX3" fmla="*/ 6141567 w 6141567"/>
              <a:gd name="connsiteY3" fmla="*/ 6858000 h 6858000"/>
              <a:gd name="connsiteX4" fmla="*/ 2431131 w 6141567"/>
              <a:gd name="connsiteY4" fmla="*/ 6858000 h 6858000"/>
              <a:gd name="connsiteX5" fmla="*/ 1239397 w 6141567"/>
              <a:gd name="connsiteY5" fmla="*/ 6858000 h 6858000"/>
              <a:gd name="connsiteX6" fmla="*/ 0 w 61415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41567" h="6858000">
                <a:moveTo>
                  <a:pt x="0" y="0"/>
                </a:moveTo>
                <a:lnTo>
                  <a:pt x="2431131" y="0"/>
                </a:lnTo>
                <a:lnTo>
                  <a:pt x="3703137" y="0"/>
                </a:lnTo>
                <a:lnTo>
                  <a:pt x="6141567" y="6858000"/>
                </a:lnTo>
                <a:lnTo>
                  <a:pt x="2431131" y="6858000"/>
                </a:lnTo>
                <a:lnTo>
                  <a:pt x="1239397" y="6858000"/>
                </a:lnTo>
                <a:lnTo>
                  <a:pt x="0" y="6858000"/>
                </a:lnTo>
                <a:close/>
              </a:path>
            </a:pathLst>
          </a:custGeom>
        </p:spPr>
      </p:pic>
      <p:sp>
        <p:nvSpPr>
          <p:cNvPr id="9" name="矩形 8"/>
          <p:cNvSpPr/>
          <p:nvPr userDrawn="1">
            <p:custDataLst>
              <p:tags r:id="rId5"/>
            </p:custDataLst>
          </p:nvPr>
        </p:nvSpPr>
        <p:spPr>
          <a:xfrm>
            <a:off x="246743" y="243785"/>
            <a:ext cx="11698515" cy="6370431"/>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6"/>
            </p:custDataLst>
          </p:nvPr>
        </p:nvSpPr>
        <p:spPr>
          <a:xfrm>
            <a:off x="5834743" y="660944"/>
            <a:ext cx="5687376"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0" normalizeH="0" baseline="0" noProof="1" dirty="0">
                <a:solidFill>
                  <a:schemeClr val="tx1">
                    <a:lumMod val="75000"/>
                    <a:lumOff val="25000"/>
                  </a:schemeClr>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日期占位符 2"/>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p:txBody>
          <a:bodyPr/>
          <a:lstStyle/>
          <a:p>
            <a:endParaRPr lang="zh-CN" altLang="en-US"/>
          </a:p>
        </p:txBody>
      </p:sp>
      <p:sp>
        <p:nvSpPr>
          <p:cNvPr id="5" name="灯片编号占位符 4"/>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2"/>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grpSp>
        <p:nvGrpSpPr>
          <p:cNvPr id="11" name="组合 10"/>
          <p:cNvGrpSpPr/>
          <p:nvPr userDrawn="1">
            <p:custDataLst>
              <p:tags r:id="rId2"/>
            </p:custDataLst>
          </p:nvPr>
        </p:nvGrpSpPr>
        <p:grpSpPr>
          <a:xfrm>
            <a:off x="0" y="0"/>
            <a:ext cx="12192000" cy="6858000"/>
            <a:chOff x="0" y="0"/>
            <a:chExt cx="12192000" cy="6858000"/>
          </a:xfrm>
        </p:grpSpPr>
        <p:pic>
          <p:nvPicPr>
            <p:cNvPr id="12" name="图片 11"/>
            <p:cNvPicPr>
              <a:picLocks noChangeAspect="1"/>
            </p:cNvPicPr>
            <p:nvPr userDrawn="1">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矩形 12"/>
            <p:cNvSpPr/>
            <p:nvPr userDrawn="1">
              <p:custDataLst>
                <p:tags r:id="rId5"/>
              </p:custDataLst>
            </p:nvPr>
          </p:nvSpPr>
          <p:spPr>
            <a:xfrm>
              <a:off x="0" y="0"/>
              <a:ext cx="12192000" cy="6858000"/>
            </a:xfrm>
            <a:prstGeom prst="rect">
              <a:avLst/>
            </a:prstGeom>
            <a:solidFill>
              <a:schemeClr val="bg1">
                <a:alpha val="80000"/>
              </a:schemeClr>
            </a:solidFill>
            <a:ln w="101600">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en-US" altLang="zh-CN">
                <a:latin typeface="微软雅黑" panose="020B0503020204020204" charset="-122"/>
                <a:ea typeface="微软雅黑" panose="020B0503020204020204" charset="-122"/>
                <a:cs typeface="Viner Hand ITC" panose="03070502030502020203" charset="0"/>
                <a:sym typeface="+mn-ea"/>
              </a:endParaRPr>
            </a:p>
          </p:txBody>
        </p:sp>
      </p:grpSp>
      <p:sp>
        <p:nvSpPr>
          <p:cNvPr id="2" name="标题 1"/>
          <p:cNvSpPr>
            <a:spLocks noGrp="1"/>
          </p:cNvSpPr>
          <p:nvPr>
            <p:ph type="title"/>
            <p:custDataLst>
              <p:tags r:id="rId6"/>
            </p:custDataLst>
          </p:nvPr>
        </p:nvSpPr>
        <p:spPr>
          <a:xfrm>
            <a:off x="669930"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0" normalizeH="0" baseline="0" noProof="1" dirty="0">
                <a:solidFill>
                  <a:schemeClr val="tx1">
                    <a:lumMod val="75000"/>
                    <a:lumOff val="25000"/>
                  </a:schemeClr>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7"/>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0" normalizeH="0" baseline="0" noProof="1" dirty="0">
                <a:solidFill>
                  <a:schemeClr val="tx1">
                    <a:lumMod val="75000"/>
                    <a:lumOff val="25000"/>
                  </a:schemeClr>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8"/>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0" normalizeH="0" baseline="0" noProof="1" dirty="0">
                <a:solidFill>
                  <a:schemeClr val="tx1">
                    <a:lumMod val="75000"/>
                    <a:lumOff val="25000"/>
                  </a:schemeClr>
                </a:solidFill>
                <a:uFillTx/>
                <a:latin typeface="微软雅黑" panose="020B0503020204020204" charset="-122"/>
                <a:ea typeface="微软雅黑" panose="020B050302020402020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9"/>
            </p:custDataLst>
          </p:nvPr>
        </p:nvSpPr>
        <p:spPr/>
        <p:txBody>
          <a:bodyPr/>
          <a:lstStyle>
            <a:lvl1pPr>
              <a:defRPr u="none" strike="noStrike" kern="1200" cap="none" spc="0" normalizeH="0">
                <a:latin typeface="微软雅黑" panose="020B0503020204020204" charset="-122"/>
                <a:ea typeface="微软雅黑" panose="020B0503020204020204" charset="-122"/>
              </a:defRPr>
            </a:lvl1p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10"/>
            </p:custDataLst>
          </p:nvPr>
        </p:nvSpPr>
        <p:spPr/>
        <p:txBody>
          <a:bodyPr/>
          <a:lstStyle>
            <a:lvl1pPr>
              <a:defRPr u="none" strike="noStrike" kern="1200" cap="none" spc="0" normalizeH="0">
                <a:latin typeface="微软雅黑" panose="020B0503020204020204" charset="-122"/>
                <a:ea typeface="微软雅黑" panose="020B0503020204020204" charset="-122"/>
              </a:defRPr>
            </a:lvl1pPr>
          </a:lstStyle>
          <a:p>
            <a:endParaRPr lang="zh-CN" altLang="en-US" dirty="0"/>
          </a:p>
        </p:txBody>
      </p:sp>
      <p:sp>
        <p:nvSpPr>
          <p:cNvPr id="7" name="灯片编号占位符 6"/>
          <p:cNvSpPr>
            <a:spLocks noGrp="1"/>
          </p:cNvSpPr>
          <p:nvPr>
            <p:ph type="sldNum" sz="quarter" idx="12"/>
            <p:custDataLst>
              <p:tags r:id="rId11"/>
            </p:custDataLst>
          </p:nvPr>
        </p:nvSpPr>
        <p:spPr/>
        <p:txBody>
          <a:bodyPr/>
          <a:lstStyle>
            <a:lvl1pPr>
              <a:defRPr u="none" strike="noStrike" kern="1200" cap="none" spc="0" normalizeH="0">
                <a:latin typeface="微软雅黑" panose="020B0503020204020204" charset="-122"/>
                <a:ea typeface="微软雅黑" panose="020B0503020204020204" charset="-122"/>
              </a:defRPr>
            </a:lvl1pPr>
          </a:lstStyle>
          <a:p>
            <a:fld id="{FABC47A4-756D-490B-A52F-7D9E2C9FC05F}"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grpSp>
        <p:nvGrpSpPr>
          <p:cNvPr id="10" name="组合 9"/>
          <p:cNvGrpSpPr/>
          <p:nvPr userDrawn="1">
            <p:custDataLst>
              <p:tags r:id="rId2"/>
            </p:custDataLst>
          </p:nvPr>
        </p:nvGrpSpPr>
        <p:grpSpPr>
          <a:xfrm>
            <a:off x="0" y="0"/>
            <a:ext cx="12192000" cy="6858000"/>
            <a:chOff x="0" y="0"/>
            <a:chExt cx="12192000" cy="6858000"/>
          </a:xfrm>
        </p:grpSpPr>
        <p:pic>
          <p:nvPicPr>
            <p:cNvPr id="11" name="图片 10"/>
            <p:cNvPicPr>
              <a:picLocks noChangeAspect="1"/>
            </p:cNvPicPr>
            <p:nvPr userDrawn="1">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矩形 11"/>
            <p:cNvSpPr/>
            <p:nvPr userDrawn="1">
              <p:custDataLst>
                <p:tags r:id="rId5"/>
              </p:custDataLst>
            </p:nvPr>
          </p:nvSpPr>
          <p:spPr>
            <a:xfrm>
              <a:off x="292800" y="304200"/>
              <a:ext cx="11606400" cy="6249600"/>
            </a:xfrm>
            <a:prstGeom prst="rect">
              <a:avLst/>
            </a:prstGeom>
            <a:solidFill>
              <a:schemeClr val="bg2"/>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竖排标题 1"/>
          <p:cNvSpPr>
            <a:spLocks noGrp="1"/>
          </p:cNvSpPr>
          <p:nvPr>
            <p:ph type="title" orient="vert"/>
            <p:custDataLst>
              <p:tags r:id="rId6"/>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0" normalizeH="0" baseline="0" noProof="1" dirty="0">
                <a:solidFill>
                  <a:schemeClr val="tx1">
                    <a:lumMod val="75000"/>
                    <a:lumOff val="25000"/>
                  </a:schemeClr>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竖排文字占位符 2"/>
          <p:cNvSpPr>
            <a:spLocks noGrp="1"/>
          </p:cNvSpPr>
          <p:nvPr>
            <p:ph type="body" orient="vert" idx="1"/>
            <p:custDataLst>
              <p:tags r:id="rId7"/>
            </p:custDataLst>
          </p:nvPr>
        </p:nvSpPr>
        <p:spPr>
          <a:xfrm>
            <a:off x="669925" y="952500"/>
            <a:ext cx="9828101" cy="5388907"/>
          </a:xfrm>
        </p:spPr>
        <p:txBody>
          <a:bodyPr vert="eaVert"/>
          <a:lstStyle>
            <a:lvl1pPr indent="0" eaLnBrk="1" fontAlgn="auto" latinLnBrk="0" hangingPunct="1">
              <a:defRPr u="none" strike="noStrike" kern="1200" cap="none" spc="0" normalizeH="0" baseline="0">
                <a:solidFill>
                  <a:schemeClr val="tx1">
                    <a:lumMod val="75000"/>
                    <a:lumOff val="25000"/>
                  </a:schemeClr>
                </a:solidFill>
                <a:latin typeface="微软雅黑" panose="020B0503020204020204" charset="-122"/>
                <a:ea typeface="微软雅黑" panose="020B0503020204020204" charset="-122"/>
              </a:defRPr>
            </a:lvl1pPr>
            <a:lvl2pPr indent="0" eaLnBrk="1" fontAlgn="auto" latinLnBrk="0" hangingPunct="1">
              <a:defRPr u="none" strike="noStrike" kern="1200" cap="none" spc="0" normalizeH="0" baseline="0">
                <a:solidFill>
                  <a:schemeClr val="tx1">
                    <a:lumMod val="75000"/>
                    <a:lumOff val="25000"/>
                  </a:schemeClr>
                </a:solidFill>
                <a:latin typeface="微软雅黑" panose="020B0503020204020204" charset="-122"/>
                <a:ea typeface="微软雅黑" panose="020B0503020204020204" charset="-122"/>
              </a:defRPr>
            </a:lvl2pPr>
            <a:lvl3pPr indent="0" eaLnBrk="1" fontAlgn="auto" latinLnBrk="0" hangingPunct="1">
              <a:defRPr u="none" strike="noStrike" kern="1200" cap="none" spc="0" normalizeH="0" baseline="0">
                <a:solidFill>
                  <a:schemeClr val="tx1">
                    <a:lumMod val="75000"/>
                    <a:lumOff val="25000"/>
                  </a:schemeClr>
                </a:solidFill>
                <a:latin typeface="微软雅黑" panose="020B0503020204020204" charset="-122"/>
                <a:ea typeface="微软雅黑" panose="020B0503020204020204" charset="-122"/>
              </a:defRPr>
            </a:lvl3pPr>
            <a:lvl4pPr indent="0" eaLnBrk="1" fontAlgn="auto" latinLnBrk="0" hangingPunct="1">
              <a:defRPr u="none" strike="noStrike" kern="1200" cap="none" spc="0" normalizeH="0" baseline="0">
                <a:solidFill>
                  <a:schemeClr val="tx1">
                    <a:lumMod val="75000"/>
                    <a:lumOff val="25000"/>
                  </a:schemeClr>
                </a:solidFill>
                <a:latin typeface="微软雅黑" panose="020B0503020204020204" charset="-122"/>
                <a:ea typeface="微软雅黑" panose="020B0503020204020204" charset="-122"/>
              </a:defRPr>
            </a:lvl4pPr>
            <a:lvl5pPr indent="0" eaLnBrk="1" fontAlgn="auto" latinLnBrk="0" hangingPunct="1">
              <a:defRPr u="none" strike="noStrike" kern="1200" cap="none" spc="0" normalizeH="0" baseline="0">
                <a:solidFill>
                  <a:schemeClr val="tx1">
                    <a:lumMod val="75000"/>
                    <a:lumOff val="25000"/>
                  </a:schemeClr>
                </a:solidFill>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8"/>
            </p:custDataLst>
          </p:nvPr>
        </p:nvSpPr>
        <p:spPr/>
        <p:txBody>
          <a:bodyPr/>
          <a:lstStyle>
            <a:lvl1pPr>
              <a:defRPr u="none" strike="noStrike" kern="1200" cap="none" spc="0" normalizeH="0">
                <a:latin typeface="微软雅黑" panose="020B0503020204020204" charset="-122"/>
                <a:ea typeface="微软雅黑" panose="020B050302020402020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9"/>
            </p:custDataLst>
          </p:nvPr>
        </p:nvSpPr>
        <p:spPr/>
        <p:txBody>
          <a:bodyPr/>
          <a:lstStyle>
            <a:lvl1pPr>
              <a:defRPr u="none" strike="noStrike" kern="1200" cap="none" spc="0" normalizeH="0">
                <a:latin typeface="微软雅黑" panose="020B0503020204020204" charset="-122"/>
                <a:ea typeface="微软雅黑" panose="020B0503020204020204" charset="-122"/>
              </a:defRPr>
            </a:lvl1pPr>
          </a:lstStyle>
          <a:p>
            <a:endParaRPr lang="zh-CN" altLang="en-US"/>
          </a:p>
        </p:txBody>
      </p:sp>
      <p:sp>
        <p:nvSpPr>
          <p:cNvPr id="6" name="灯片编号占位符 5"/>
          <p:cNvSpPr>
            <a:spLocks noGrp="1"/>
          </p:cNvSpPr>
          <p:nvPr>
            <p:ph type="sldNum" sz="quarter" idx="12"/>
            <p:custDataLst>
              <p:tags r:id="rId10"/>
            </p:custDataLst>
          </p:nvPr>
        </p:nvSpPr>
        <p:spPr/>
        <p:txBody>
          <a:bodyPr/>
          <a:lstStyle>
            <a:lvl1pPr>
              <a:defRPr u="none" strike="noStrike" kern="1200" cap="none" spc="0" normalizeH="0">
                <a:latin typeface="微软雅黑" panose="020B0503020204020204" charset="-122"/>
                <a:ea typeface="微软雅黑" panose="020B050302020402020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grpSp>
        <p:nvGrpSpPr>
          <p:cNvPr id="10" name="组合 9"/>
          <p:cNvGrpSpPr/>
          <p:nvPr userDrawn="1">
            <p:custDataLst>
              <p:tags r:id="rId2"/>
            </p:custDataLst>
          </p:nvPr>
        </p:nvGrpSpPr>
        <p:grpSpPr>
          <a:xfrm>
            <a:off x="0" y="0"/>
            <a:ext cx="12192000" cy="6858000"/>
            <a:chOff x="0" y="0"/>
            <a:chExt cx="12192000" cy="6858000"/>
          </a:xfrm>
        </p:grpSpPr>
        <p:pic>
          <p:nvPicPr>
            <p:cNvPr id="11" name="图片 10"/>
            <p:cNvPicPr>
              <a:picLocks noChangeAspect="1"/>
            </p:cNvPicPr>
            <p:nvPr userDrawn="1">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矩形 11"/>
            <p:cNvSpPr/>
            <p:nvPr userDrawn="1">
              <p:custDataLst>
                <p:tags r:id="rId5"/>
              </p:custDataLst>
            </p:nvPr>
          </p:nvSpPr>
          <p:spPr>
            <a:xfrm>
              <a:off x="292800" y="304200"/>
              <a:ext cx="11606400" cy="6249600"/>
            </a:xfrm>
            <a:prstGeom prst="rect">
              <a:avLst/>
            </a:prstGeom>
            <a:solidFill>
              <a:schemeClr val="bg2"/>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 name="日期占位符 2"/>
          <p:cNvSpPr>
            <a:spLocks noGrp="1"/>
          </p:cNvSpPr>
          <p:nvPr>
            <p:ph type="dt" sz="half" idx="10"/>
            <p:custDataLst>
              <p:tags r:id="rId6"/>
            </p:custDataLst>
          </p:nvPr>
        </p:nvSpPr>
        <p:spPr/>
        <p:txBody>
          <a:bodyPr/>
          <a:lstStyle>
            <a:lvl1pPr>
              <a:defRPr u="none" strike="noStrike" kern="1200" cap="none" spc="0" normalizeH="0">
                <a:latin typeface="微软雅黑" panose="020B0503020204020204" charset="-122"/>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lvl1pPr>
              <a:defRPr u="none" strike="noStrike" kern="1200" cap="none" spc="0" normalizeH="0">
                <a:latin typeface="微软雅黑" panose="020B0503020204020204" charset="-122"/>
                <a:ea typeface="微软雅黑" panose="020B0503020204020204" charset="-122"/>
              </a:defRPr>
            </a:lvl1pPr>
          </a:lstStyle>
          <a:p>
            <a:endParaRPr lang="zh-CN" altLang="en-US"/>
          </a:p>
        </p:txBody>
      </p:sp>
      <p:sp>
        <p:nvSpPr>
          <p:cNvPr id="5" name="灯片编号占位符 4"/>
          <p:cNvSpPr>
            <a:spLocks noGrp="1"/>
          </p:cNvSpPr>
          <p:nvPr>
            <p:ph type="sldNum" sz="quarter" idx="12"/>
            <p:custDataLst>
              <p:tags r:id="rId8"/>
            </p:custDataLst>
          </p:nvPr>
        </p:nvSpPr>
        <p:spPr/>
        <p:txBody>
          <a:bodyPr/>
          <a:lstStyle>
            <a:lvl1pPr>
              <a:defRPr u="none" strike="noStrike" kern="1200" cap="none" spc="0" normalizeH="0">
                <a:latin typeface="微软雅黑" panose="020B0503020204020204" charset="-122"/>
                <a:ea typeface="微软雅黑" panose="020B0503020204020204" charset="-122"/>
              </a:defRPr>
            </a:lvl1p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9"/>
            </p:custDataLst>
          </p:nvPr>
        </p:nvSpPr>
        <p:spPr>
          <a:xfrm>
            <a:off x="669930" y="952508"/>
            <a:ext cx="10852237" cy="5388907"/>
          </a:xfrm>
        </p:spPr>
        <p:txBody>
          <a:bodyPr/>
          <a:lstStyle>
            <a:lvl1pPr>
              <a:defRPr u="none" strike="noStrike" kern="1200" cap="none" spc="0" normalizeH="0" baseline="0">
                <a:latin typeface="微软雅黑" panose="020B0503020204020204" charset="-122"/>
                <a:ea typeface="微软雅黑" panose="020B0503020204020204" charset="-122"/>
              </a:defRPr>
            </a:lvl1pPr>
            <a:lvl2pPr>
              <a:defRPr u="none" strike="noStrike" kern="1200" cap="none" spc="0" normalizeH="0" baseline="0">
                <a:latin typeface="微软雅黑" panose="020B0503020204020204" charset="-122"/>
                <a:ea typeface="微软雅黑" panose="020B0503020204020204" charset="-122"/>
              </a:defRPr>
            </a:lvl2pPr>
            <a:lvl3pPr>
              <a:defRPr u="none" strike="noStrike" kern="1200" cap="none" spc="0" normalizeH="0" baseline="0">
                <a:latin typeface="微软雅黑" panose="020B0503020204020204" charset="-122"/>
                <a:ea typeface="微软雅黑" panose="020B0503020204020204" charset="-122"/>
              </a:defRPr>
            </a:lvl3pPr>
            <a:lvl4pPr>
              <a:defRPr u="none" strike="noStrike" kern="1200" cap="none" spc="0" normalizeH="0" baseline="0">
                <a:latin typeface="微软雅黑" panose="020B0503020204020204" charset="-122"/>
                <a:ea typeface="微软雅黑" panose="020B0503020204020204" charset="-122"/>
              </a:defRPr>
            </a:lvl4pPr>
            <a:lvl5pPr>
              <a:defRPr u="none" strike="noStrike" kern="1200" cap="none" spc="0" normalizeH="0" baseline="0">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pic>
        <p:nvPicPr>
          <p:cNvPr id="9" name="图片 8"/>
          <p:cNvPicPr>
            <a:picLocks noChangeAspect="1"/>
          </p:cNvPicPr>
          <p:nvPr userDrawn="1">
            <p:custDataLst>
              <p:tags r:id="rId2"/>
            </p:custData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标题 1"/>
          <p:cNvSpPr>
            <a:spLocks noGrp="1"/>
          </p:cNvSpPr>
          <p:nvPr>
            <p:ph type="title" hasCustomPrompt="1"/>
            <p:custDataLst>
              <p:tags r:id="rId4"/>
            </p:custDataLst>
          </p:nvPr>
        </p:nvSpPr>
        <p:spPr>
          <a:xfrm>
            <a:off x="2197100" y="2447730"/>
            <a:ext cx="7797800" cy="1198800"/>
          </a:xfrm>
        </p:spPr>
        <p:txBody>
          <a:bodyPr vert="horz" lIns="90000" tIns="46800" rIns="90000" bIns="46800" rtlCol="0" anchor="b" anchorCtr="0">
            <a:normAutofit/>
          </a:bodyPr>
          <a:lstStyle>
            <a:lvl1pPr marL="0" marR="0" algn="dist" defTabSz="914400" rtl="0" eaLnBrk="1" fontAlgn="auto" latinLnBrk="0" hangingPunct="1">
              <a:lnSpc>
                <a:spcPct val="100000"/>
              </a:lnSpc>
              <a:buNone/>
              <a:defRPr kumimoji="0" lang="zh-CN" altLang="en-US" sz="7200" b="0" i="0" u="none" strike="noStrike" kern="1200" cap="none" spc="600" normalizeH="0" baseline="0" noProof="1" dirty="0">
                <a:solidFill>
                  <a:schemeClr val="accent1"/>
                </a:solidFill>
                <a:uFillTx/>
                <a:latin typeface="微软雅黑" panose="020B0503020204020204" charset="-122"/>
                <a:ea typeface="汉仪旗黑-85S" panose="00020600040101010101" pitchFamily="18" charset="-122"/>
                <a:cs typeface="+mj-cs"/>
                <a:sym typeface="+mn-ea"/>
              </a:defRPr>
            </a:lvl1pPr>
          </a:lstStyle>
          <a:p>
            <a:pPr lvl="0"/>
            <a:r>
              <a:rPr dirty="0">
                <a:sym typeface="+mn-ea"/>
              </a:rPr>
              <a:t>单击编辑标题</a:t>
            </a:r>
            <a:endParaRPr dirty="0">
              <a:sym typeface="+mn-ea"/>
            </a:endParaRPr>
          </a:p>
        </p:txBody>
      </p:sp>
      <p:sp>
        <p:nvSpPr>
          <p:cNvPr id="3" name="日期占位符 2"/>
          <p:cNvSpPr>
            <a:spLocks noGrp="1"/>
          </p:cNvSpPr>
          <p:nvPr>
            <p:ph type="dt" sz="half" idx="10"/>
            <p:custDataLst>
              <p:tags r:id="rId5"/>
            </p:custDataLst>
          </p:nvPr>
        </p:nvSpPr>
        <p:spPr/>
        <p:txBody>
          <a:bodyPr/>
          <a:lstStyle>
            <a:lvl1pPr>
              <a:defRPr baseline="0">
                <a:latin typeface="Arial" panose="020B0604020202020204" pitchFamily="34" charset="0"/>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lvl1pPr>
              <a:defRPr baseline="0">
                <a:latin typeface="Arial" panose="020B0604020202020204" pitchFamily="34" charset="0"/>
              </a:defRPr>
            </a:lvl1pPr>
          </a:lstStyle>
          <a:p>
            <a:endParaRPr lang="zh-CN" altLang="en-US"/>
          </a:p>
        </p:txBody>
      </p:sp>
      <p:sp>
        <p:nvSpPr>
          <p:cNvPr id="5" name="灯片编号占位符 4"/>
          <p:cNvSpPr>
            <a:spLocks noGrp="1"/>
          </p:cNvSpPr>
          <p:nvPr>
            <p:ph type="sldNum" sz="quarter" idx="12"/>
            <p:custDataLst>
              <p:tags r:id="rId7"/>
            </p:custDataLst>
          </p:nvPr>
        </p:nvSpPr>
        <p:spPr/>
        <p:txBody>
          <a:bodyPr/>
          <a:lstStyle>
            <a:lvl1pPr>
              <a:defRPr baseline="0">
                <a:latin typeface="Arial" panose="020B0604020202020204" pitchFamily="34" charset="0"/>
              </a:defRPr>
            </a:lvl1pPr>
          </a:lstStyle>
          <a:p>
            <a:fld id="{49AE70B2-8BF9-45C0-BB95-33D1B9D3A854}" type="slidenum">
              <a:rPr lang="zh-CN" altLang="en-US" smtClean="0"/>
            </a:fld>
            <a:endParaRPr lang="zh-CN" altLang="en-US"/>
          </a:p>
        </p:txBody>
      </p:sp>
      <p:sp>
        <p:nvSpPr>
          <p:cNvPr id="12" name="文本占位符 11"/>
          <p:cNvSpPr>
            <a:spLocks noGrp="1"/>
          </p:cNvSpPr>
          <p:nvPr>
            <p:ph type="body" sz="quarter" idx="13" hasCustomPrompt="1"/>
            <p:custDataLst>
              <p:tags r:id="rId8"/>
            </p:custDataLst>
          </p:nvPr>
        </p:nvSpPr>
        <p:spPr>
          <a:xfrm>
            <a:off x="3917764" y="3819541"/>
            <a:ext cx="4356472" cy="317500"/>
          </a:xfrm>
        </p:spPr>
        <p:txBody>
          <a:bodyPr>
            <a:normAutofit/>
          </a:bodyPr>
          <a:lstStyle>
            <a:lvl1pPr marL="0" indent="0" algn="ctr">
              <a:lnSpc>
                <a:spcPct val="100000"/>
              </a:lnSpc>
              <a:buNone/>
              <a:defRPr sz="1400" spc="800" baseline="0">
                <a:solidFill>
                  <a:schemeClr val="tx1">
                    <a:lumMod val="75000"/>
                    <a:lumOff val="25000"/>
                  </a:schemeClr>
                </a:solidFill>
                <a:latin typeface="微软雅黑" panose="020B0503020204020204" charset="-122"/>
              </a:defRPr>
            </a:lvl1pPr>
            <a:lvl2pPr marL="457200" indent="0" algn="ctr">
              <a:lnSpc>
                <a:spcPct val="100000"/>
              </a:lnSpc>
              <a:buNone/>
              <a:defRPr sz="1400" spc="800" baseline="0">
                <a:solidFill>
                  <a:schemeClr val="tx1">
                    <a:lumMod val="75000"/>
                    <a:lumOff val="25000"/>
                  </a:schemeClr>
                </a:solidFill>
                <a:latin typeface="微软雅黑" panose="020B0503020204020204" charset="-122"/>
              </a:defRPr>
            </a:lvl2pPr>
          </a:lstStyle>
          <a:p>
            <a:pPr lvl="0"/>
            <a:r>
              <a:rPr lang="zh-CN" altLang="en-US" dirty="0"/>
              <a:t>单击此处编辑文本</a:t>
            </a:r>
            <a:endParaRPr lang="zh-CN" altLang="en-US" dirty="0"/>
          </a:p>
          <a:p>
            <a:pPr lvl="1"/>
            <a:endParaRPr lang="zh-CN" alt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通用">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3"/>
            </p:custDataLst>
          </p:nvPr>
        </p:nvSpPr>
        <p:spPr/>
        <p:txBody>
          <a:bodyPr/>
          <a:lstStyle>
            <a:lvl1pPr>
              <a:defRPr u="none" strike="noStrike" kern="1200" cap="none" spc="0" normalizeH="0" baseline="0">
                <a:solidFill>
                  <a:schemeClr val="tx1">
                    <a:lumMod val="75000"/>
                    <a:lumOff val="25000"/>
                  </a:schemeClr>
                </a:solidFill>
                <a:latin typeface="微软雅黑" panose="020B0503020204020204" charset="-122"/>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4"/>
            </p:custDataLst>
          </p:nvPr>
        </p:nvSpPr>
        <p:spPr/>
        <p:txBody>
          <a:bodyPr/>
          <a:lstStyle>
            <a:lvl1pPr>
              <a:defRPr u="none" strike="noStrike" kern="1200" cap="none" spc="0" normalizeH="0">
                <a:latin typeface="微软雅黑" panose="020B0503020204020204" charset="-122"/>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lvl1pPr>
              <a:defRPr u="none" strike="noStrike" kern="1200" cap="none" spc="0" normalizeH="0">
                <a:latin typeface="微软雅黑" panose="020B0503020204020204" charset="-122"/>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lvl1pPr>
              <a:defRPr u="none" strike="noStrike" kern="1200" cap="none" spc="0" normalizeH="0">
                <a:latin typeface="微软雅黑" panose="020B0503020204020204" charset="-122"/>
                <a:ea typeface="微软雅黑" panose="020B050302020402020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相框">
    <p:bg>
      <p:bgPr>
        <a:blipFill rotWithShape="1">
          <a:blip r:embed="rId2"/>
          <a:stretch>
            <a:fillRect/>
          </a:stretch>
        </a:blipFill>
        <a:effectLst/>
      </p:bgPr>
    </p:bg>
    <p:spTree>
      <p:nvGrpSpPr>
        <p:cNvPr id="1" name=""/>
        <p:cNvGrpSpPr/>
        <p:nvPr/>
      </p:nvGrpSpPr>
      <p:grpSpPr>
        <a:xfrm>
          <a:off x="0" y="0"/>
          <a:ext cx="0" cy="0"/>
          <a:chOff x="0" y="0"/>
          <a:chExt cx="0" cy="0"/>
        </a:xfrm>
      </p:grpSpPr>
      <p:sp>
        <p:nvSpPr>
          <p:cNvPr id="8" name="矩形 7"/>
          <p:cNvSpPr/>
          <p:nvPr userDrawn="1">
            <p:custDataLst>
              <p:tags r:id="rId3"/>
            </p:custDataLst>
          </p:nvPr>
        </p:nvSpPr>
        <p:spPr>
          <a:xfrm>
            <a:off x="292735" y="304165"/>
            <a:ext cx="11606530" cy="6249670"/>
          </a:xfrm>
          <a:prstGeom prst="rect">
            <a:avLst/>
          </a:prstGeom>
          <a:solidFill>
            <a:schemeClr val="bg2"/>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hasCustomPrompt="1"/>
            <p:custDataLst>
              <p:tags r:id="rId4"/>
            </p:custDataLst>
          </p:nvPr>
        </p:nvSpPr>
        <p:spPr>
          <a:xfrm>
            <a:off x="1281600" y="1249200"/>
            <a:ext cx="9626400" cy="723600"/>
          </a:xfrm>
        </p:spPr>
        <p:txBody>
          <a:bodyPr anchor="ctr"/>
          <a:lstStyle>
            <a:lvl1pPr>
              <a:defRPr sz="3200" u="none" strike="noStrike" kern="1200" cap="none" spc="0" normalizeH="0" baseline="0">
                <a:solidFill>
                  <a:schemeClr val="tx1">
                    <a:lumMod val="75000"/>
                    <a:lumOff val="25000"/>
                  </a:schemeClr>
                </a:solidFill>
                <a:uFillTx/>
                <a:latin typeface="微软雅黑" panose="020B0503020204020204" charset="-122"/>
                <a:ea typeface="微软雅黑" panose="020B050302020402020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5"/>
            </p:custDataLst>
          </p:nvPr>
        </p:nvSpPr>
        <p:spPr>
          <a:xfrm>
            <a:off x="1281113" y="2163600"/>
            <a:ext cx="9626600" cy="3445200"/>
          </a:xfrm>
        </p:spPr>
        <p:txBody>
          <a:bodyPr/>
          <a:lstStyle>
            <a:lvl1pPr>
              <a:defRPr u="none" strike="noStrike" kern="1200" cap="none" spc="0" normalizeH="0" baseline="0">
                <a:solidFill>
                  <a:schemeClr val="tx1">
                    <a:lumMod val="75000"/>
                    <a:lumOff val="25000"/>
                  </a:schemeClr>
                </a:solidFill>
                <a:uFillTx/>
                <a:latin typeface="微软雅黑" panose="020B0503020204020204" charset="-122"/>
                <a:ea typeface="微软雅黑" panose="020B0503020204020204" charset="-122"/>
              </a:defRPr>
            </a:lvl1pPr>
            <a:lvl2pPr>
              <a:defRPr u="none" strike="noStrike" kern="1200" cap="none" spc="0" normalizeH="0" baseline="0">
                <a:solidFill>
                  <a:schemeClr val="tx1">
                    <a:lumMod val="75000"/>
                    <a:lumOff val="25000"/>
                  </a:schemeClr>
                </a:solidFill>
                <a:uFillTx/>
                <a:latin typeface="微软雅黑" panose="020B0503020204020204" charset="-122"/>
                <a:ea typeface="微软雅黑" panose="020B0503020204020204" charset="-122"/>
              </a:defRPr>
            </a:lvl2pPr>
            <a:lvl3pPr>
              <a:defRPr u="none" strike="noStrike" kern="1200" cap="none" spc="0" normalizeH="0" baseline="0">
                <a:solidFill>
                  <a:schemeClr val="tx1">
                    <a:lumMod val="75000"/>
                    <a:lumOff val="25000"/>
                  </a:schemeClr>
                </a:solidFill>
                <a:uFillTx/>
                <a:latin typeface="微软雅黑" panose="020B0503020204020204" charset="-122"/>
                <a:ea typeface="微软雅黑" panose="020B0503020204020204" charset="-122"/>
              </a:defRPr>
            </a:lvl3pPr>
            <a:lvl4pPr>
              <a:defRPr u="none" strike="noStrike" kern="1200" cap="none" spc="0" normalizeH="0" baseline="0">
                <a:solidFill>
                  <a:schemeClr val="tx1">
                    <a:lumMod val="75000"/>
                    <a:lumOff val="25000"/>
                  </a:schemeClr>
                </a:solidFill>
                <a:uFillTx/>
                <a:latin typeface="微软雅黑" panose="020B0503020204020204" charset="-122"/>
                <a:ea typeface="微软雅黑" panose="020B0503020204020204" charset="-122"/>
              </a:defRPr>
            </a:lvl4pPr>
            <a:lvl5pPr>
              <a:defRPr u="none" strike="noStrike" kern="1200" cap="none" spc="0" normalizeH="0" baseline="0">
                <a:solidFill>
                  <a:schemeClr val="tx1">
                    <a:lumMod val="75000"/>
                    <a:lumOff val="25000"/>
                  </a:schemeClr>
                </a:solidFill>
                <a:uFillTx/>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左右">
    <p:bg>
      <p:bgPr>
        <a:blipFill rotWithShape="1">
          <a:blip r:embed="rId2"/>
          <a:stretch>
            <a:fillRect/>
          </a:stretch>
        </a:blipFill>
        <a:effectLst/>
      </p:bgPr>
    </p:bg>
    <p:spTree>
      <p:nvGrpSpPr>
        <p:cNvPr id="1" name=""/>
        <p:cNvGrpSpPr/>
        <p:nvPr/>
      </p:nvGrpSpPr>
      <p:grpSpPr>
        <a:xfrm>
          <a:off x="0" y="0"/>
          <a:ext cx="0" cy="0"/>
          <a:chOff x="0" y="0"/>
          <a:chExt cx="0" cy="0"/>
        </a:xfrm>
      </p:grpSpPr>
      <p:sp>
        <p:nvSpPr>
          <p:cNvPr id="16" name="矩形 15"/>
          <p:cNvSpPr/>
          <p:nvPr userDrawn="1">
            <p:custDataLst>
              <p:tags r:id="rId3"/>
            </p:custDataLst>
          </p:nvPr>
        </p:nvSpPr>
        <p:spPr>
          <a:xfrm>
            <a:off x="292735" y="304165"/>
            <a:ext cx="11606530" cy="6249670"/>
          </a:xfrm>
          <a:prstGeom prst="rect">
            <a:avLst/>
          </a:prstGeom>
          <a:solidFill>
            <a:schemeClr val="bg2"/>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userDrawn="1">
            <p:custDataLst>
              <p:tags r:id="rId4"/>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latin typeface="微软雅黑" panose="020B0503020204020204" charset="-122"/>
              <a:ea typeface="微软雅黑" panose="020B0503020204020204" charset="-122"/>
              <a:sym typeface="+mn-ea"/>
            </a:endParaRPr>
          </a:p>
        </p:txBody>
      </p:sp>
      <p:sp>
        <p:nvSpPr>
          <p:cNvPr id="2" name="标题 1"/>
          <p:cNvSpPr>
            <a:spLocks noGrp="1"/>
          </p:cNvSpPr>
          <p:nvPr>
            <p:ph type="title" hasCustomPrompt="1"/>
            <p:custDataLst>
              <p:tags r:id="rId5"/>
            </p:custDataLst>
          </p:nvPr>
        </p:nvSpPr>
        <p:spPr>
          <a:xfrm>
            <a:off x="583200" y="770400"/>
            <a:ext cx="3960000" cy="882000"/>
          </a:xfrm>
        </p:spPr>
        <p:txBody>
          <a:bodyPr anchor="ctr"/>
          <a:lstStyle>
            <a:lvl1pPr>
              <a:defRPr sz="3600" u="none" strike="noStrike" kern="1200" cap="none" spc="0" normalizeH="0" baseline="0">
                <a:solidFill>
                  <a:schemeClr val="tx1">
                    <a:lumMod val="75000"/>
                    <a:lumOff val="25000"/>
                  </a:schemeClr>
                </a:solidFill>
                <a:latin typeface="微软雅黑" panose="020B0503020204020204" charset="-122"/>
                <a:ea typeface="微软雅黑" panose="020B0503020204020204"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6"/>
            </p:custDataLst>
          </p:nvPr>
        </p:nvSpPr>
        <p:spPr/>
        <p:txBody>
          <a:bodyPr/>
          <a:lstStyle>
            <a:lvl1pPr>
              <a:defRPr u="none" strike="noStrike" kern="1200" cap="none" spc="0" normalizeH="0">
                <a:latin typeface="微软雅黑" panose="020B0503020204020204" charset="-122"/>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lvl1pPr>
              <a:defRPr u="none" strike="noStrike" kern="1200" cap="none" spc="0" normalizeH="0">
                <a:latin typeface="微软雅黑" panose="020B0503020204020204" charset="-122"/>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lvl1pPr>
              <a:defRPr u="none" strike="noStrike" kern="1200" cap="none" spc="0" normalizeH="0">
                <a:latin typeface="微软雅黑" panose="020B0503020204020204" charset="-122"/>
                <a:ea typeface="微软雅黑" panose="020B050302020402020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9"/>
            </p:custDataLst>
          </p:nvPr>
        </p:nvSpPr>
        <p:spPr>
          <a:xfrm>
            <a:off x="586800" y="1764000"/>
            <a:ext cx="3956400" cy="4093200"/>
          </a:xfrm>
        </p:spPr>
        <p:txBody>
          <a:bodyPr/>
          <a:lstStyle>
            <a:lvl1pPr>
              <a:defRPr u="none" strike="noStrike" kern="1200" cap="none" spc="0" normalizeH="0" baseline="0">
                <a:solidFill>
                  <a:schemeClr val="tx1">
                    <a:lumMod val="75000"/>
                    <a:lumOff val="25000"/>
                  </a:schemeClr>
                </a:solidFill>
                <a:latin typeface="微软雅黑" panose="020B0503020204020204" charset="-122"/>
                <a:ea typeface="微软雅黑" panose="020B0503020204020204" charset="-122"/>
              </a:defRPr>
            </a:lvl1pPr>
            <a:lvl2pPr>
              <a:defRPr u="none" strike="noStrike" kern="1200" cap="none" spc="0" normalizeH="0" baseline="0">
                <a:solidFill>
                  <a:schemeClr val="tx1">
                    <a:lumMod val="75000"/>
                    <a:lumOff val="25000"/>
                  </a:schemeClr>
                </a:solidFill>
                <a:latin typeface="微软雅黑" panose="020B0503020204020204" charset="-122"/>
                <a:ea typeface="微软雅黑" panose="020B0503020204020204" charset="-122"/>
              </a:defRPr>
            </a:lvl2pPr>
            <a:lvl3pPr>
              <a:defRPr u="none" strike="noStrike" kern="1200" cap="none" spc="0" normalizeH="0" baseline="0">
                <a:solidFill>
                  <a:schemeClr val="tx1">
                    <a:lumMod val="75000"/>
                    <a:lumOff val="25000"/>
                  </a:schemeClr>
                </a:solidFill>
                <a:latin typeface="微软雅黑" panose="020B0503020204020204" charset="-122"/>
                <a:ea typeface="微软雅黑" panose="020B0503020204020204" charset="-122"/>
              </a:defRPr>
            </a:lvl3pPr>
            <a:lvl4pPr>
              <a:defRPr u="none" strike="noStrike" kern="1200" cap="none" spc="0" normalizeH="0" baseline="0">
                <a:solidFill>
                  <a:schemeClr val="tx1">
                    <a:lumMod val="75000"/>
                    <a:lumOff val="25000"/>
                  </a:schemeClr>
                </a:solidFill>
                <a:latin typeface="微软雅黑" panose="020B0503020204020204" charset="-122"/>
                <a:ea typeface="微软雅黑" panose="020B0503020204020204" charset="-122"/>
              </a:defRPr>
            </a:lvl4pPr>
            <a:lvl5pPr>
              <a:defRPr u="none" strike="noStrike" kern="1200" cap="none" spc="0" normalizeH="0" baseline="0">
                <a:solidFill>
                  <a:schemeClr val="tx1">
                    <a:lumMod val="75000"/>
                    <a:lumOff val="25000"/>
                  </a:schemeClr>
                </a:solidFill>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0"/>
            </p:custDataLst>
          </p:nvPr>
        </p:nvSpPr>
        <p:spPr>
          <a:xfrm>
            <a:off x="5101200" y="769938"/>
            <a:ext cx="6480000" cy="5087937"/>
          </a:xfrm>
        </p:spPr>
        <p:txBody>
          <a:bodyPr/>
          <a:lstStyle>
            <a:lvl1pPr>
              <a:defRPr u="none" strike="noStrike" kern="1200" cap="none" spc="0" normalizeH="0" baseline="0">
                <a:solidFill>
                  <a:schemeClr val="tx1">
                    <a:lumMod val="75000"/>
                    <a:lumOff val="25000"/>
                  </a:schemeClr>
                </a:solidFill>
                <a:latin typeface="微软雅黑" panose="020B0503020204020204" charset="-122"/>
                <a:ea typeface="微软雅黑" panose="020B0503020204020204" charset="-122"/>
              </a:defRPr>
            </a:lvl1pPr>
            <a:lvl2pPr>
              <a:defRPr u="none" strike="noStrike" kern="1200" cap="none" spc="0" normalizeH="0" baseline="0">
                <a:solidFill>
                  <a:schemeClr val="tx1">
                    <a:lumMod val="75000"/>
                    <a:lumOff val="25000"/>
                  </a:schemeClr>
                </a:solidFill>
                <a:latin typeface="微软雅黑" panose="020B0503020204020204" charset="-122"/>
                <a:ea typeface="微软雅黑" panose="020B0503020204020204" charset="-122"/>
              </a:defRPr>
            </a:lvl2pPr>
            <a:lvl3pPr>
              <a:defRPr u="none" strike="noStrike" kern="1200" cap="none" spc="0" normalizeH="0" baseline="0">
                <a:solidFill>
                  <a:schemeClr val="tx1">
                    <a:lumMod val="75000"/>
                    <a:lumOff val="25000"/>
                  </a:schemeClr>
                </a:solidFill>
                <a:latin typeface="微软雅黑" panose="020B0503020204020204" charset="-122"/>
                <a:ea typeface="微软雅黑" panose="020B0503020204020204" charset="-122"/>
              </a:defRPr>
            </a:lvl3pPr>
            <a:lvl4pPr>
              <a:defRPr u="none" strike="noStrike" kern="1200" cap="none" spc="0" normalizeH="0" baseline="0">
                <a:solidFill>
                  <a:schemeClr val="tx1">
                    <a:lumMod val="75000"/>
                    <a:lumOff val="25000"/>
                  </a:schemeClr>
                </a:solidFill>
                <a:latin typeface="微软雅黑" panose="020B0503020204020204" charset="-122"/>
                <a:ea typeface="微软雅黑" panose="020B0503020204020204" charset="-122"/>
              </a:defRPr>
            </a:lvl4pPr>
            <a:lvl5pPr>
              <a:defRPr u="none" strike="noStrike" kern="1200" cap="none" spc="0" normalizeH="0" baseline="0">
                <a:solidFill>
                  <a:schemeClr val="tx1">
                    <a:lumMod val="75000"/>
                    <a:lumOff val="25000"/>
                  </a:schemeClr>
                </a:solidFill>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上下">
    <p:bg>
      <p:bgPr>
        <a:blipFill rotWithShape="1">
          <a:blip r:embed="rId2"/>
          <a:stretch>
            <a:fillRect/>
          </a:stretch>
        </a:blipFill>
        <a:effectLst/>
      </p:bgPr>
    </p:bg>
    <p:spTree>
      <p:nvGrpSpPr>
        <p:cNvPr id="1" name=""/>
        <p:cNvGrpSpPr/>
        <p:nvPr/>
      </p:nvGrpSpPr>
      <p:grpSpPr>
        <a:xfrm>
          <a:off x="0" y="0"/>
          <a:ext cx="0" cy="0"/>
          <a:chOff x="0" y="0"/>
          <a:chExt cx="0" cy="0"/>
        </a:xfrm>
      </p:grpSpPr>
      <p:sp>
        <p:nvSpPr>
          <p:cNvPr id="17" name="矩形 16"/>
          <p:cNvSpPr/>
          <p:nvPr userDrawn="1">
            <p:custDataLst>
              <p:tags r:id="rId3"/>
            </p:custDataLst>
          </p:nvPr>
        </p:nvSpPr>
        <p:spPr>
          <a:xfrm>
            <a:off x="292735" y="304165"/>
            <a:ext cx="11606530" cy="6249670"/>
          </a:xfrm>
          <a:prstGeom prst="rect">
            <a:avLst/>
          </a:prstGeom>
          <a:solidFill>
            <a:schemeClr val="bg2"/>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userDrawn="1">
            <p:custDataLst>
              <p:tags r:id="rId4"/>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olidFill>
                <a:schemeClr val="tx1">
                  <a:lumMod val="75000"/>
                  <a:lumOff val="25000"/>
                </a:schemeClr>
              </a:solidFill>
              <a:latin typeface="微软雅黑" panose="020B0503020204020204" charset="-122"/>
              <a:ea typeface="微软雅黑" panose="020B0503020204020204" charset="-122"/>
              <a:sym typeface="+mn-ea"/>
            </a:endParaRPr>
          </a:p>
        </p:txBody>
      </p:sp>
      <p:sp>
        <p:nvSpPr>
          <p:cNvPr id="2" name="标题 1"/>
          <p:cNvSpPr>
            <a:spLocks noGrp="1"/>
          </p:cNvSpPr>
          <p:nvPr>
            <p:ph type="title"/>
            <p:custDataLst>
              <p:tags r:id="rId5"/>
            </p:custDataLst>
          </p:nvPr>
        </p:nvSpPr>
        <p:spPr>
          <a:xfrm>
            <a:off x="612000" y="781200"/>
            <a:ext cx="10976400" cy="626400"/>
          </a:xfrm>
        </p:spPr>
        <p:txBody>
          <a:bodyPr anchor="ctr"/>
          <a:lstStyle>
            <a:lvl1pPr algn="ctr">
              <a:defRPr sz="3600" u="none" strike="noStrike" kern="1200" cap="none" spc="0" normalizeH="0" baseline="0">
                <a:solidFill>
                  <a:schemeClr val="tx1">
                    <a:lumMod val="75000"/>
                    <a:lumOff val="25000"/>
                  </a:schemeClr>
                </a:solidFill>
                <a:latin typeface="微软雅黑" panose="020B0503020204020204" charset="-122"/>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6"/>
            </p:custDataLst>
          </p:nvPr>
        </p:nvSpPr>
        <p:spPr/>
        <p:txBody>
          <a:bodyPr/>
          <a:lstStyle>
            <a:lvl1pPr>
              <a:defRPr u="none" strike="noStrike" kern="1200" cap="none" spc="0" normalizeH="0">
                <a:latin typeface="微软雅黑" panose="020B0503020204020204" charset="-122"/>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lvl1pPr>
              <a:defRPr u="none" strike="noStrike" kern="1200" cap="none" spc="0" normalizeH="0">
                <a:latin typeface="微软雅黑" panose="020B0503020204020204" charset="-122"/>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lvl1pPr>
              <a:defRPr u="none" strike="noStrike" kern="1200" cap="none" spc="0" normalizeH="0">
                <a:latin typeface="微软雅黑" panose="020B0503020204020204" charset="-122"/>
                <a:ea typeface="微软雅黑" panose="020B050302020402020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9"/>
            </p:custDataLst>
          </p:nvPr>
        </p:nvSpPr>
        <p:spPr>
          <a:xfrm>
            <a:off x="612000" y="1659600"/>
            <a:ext cx="10975975" cy="828000"/>
          </a:xfrm>
        </p:spPr>
        <p:txBody>
          <a:bodyPr/>
          <a:lstStyle>
            <a:lvl1pPr algn="ctr">
              <a:defRPr u="none" strike="noStrike" kern="1200" cap="none" spc="0" normalizeH="0" baseline="0">
                <a:solidFill>
                  <a:schemeClr val="tx1">
                    <a:lumMod val="75000"/>
                    <a:lumOff val="25000"/>
                  </a:schemeClr>
                </a:solidFill>
                <a:latin typeface="微软雅黑" panose="020B0503020204020204" charset="-122"/>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10"/>
            </p:custDataLst>
          </p:nvPr>
        </p:nvSpPr>
        <p:spPr>
          <a:xfrm>
            <a:off x="612775" y="2808000"/>
            <a:ext cx="10965600" cy="3430800"/>
          </a:xfrm>
        </p:spPr>
        <p:txBody>
          <a:bodyPr/>
          <a:lstStyle>
            <a:lvl1pPr>
              <a:defRPr u="none" strike="noStrike" kern="1200" cap="none" spc="0" normalizeH="0" baseline="0">
                <a:solidFill>
                  <a:schemeClr val="tx1">
                    <a:lumMod val="75000"/>
                    <a:lumOff val="25000"/>
                  </a:schemeClr>
                </a:solidFill>
                <a:latin typeface="微软雅黑" panose="020B0503020204020204" charset="-122"/>
                <a:ea typeface="微软雅黑" panose="020B0503020204020204" charset="-122"/>
              </a:defRPr>
            </a:lvl1pPr>
            <a:lvl2pPr>
              <a:defRPr u="none" strike="noStrike" kern="1200" cap="none" spc="0" normalizeH="0" baseline="0">
                <a:solidFill>
                  <a:schemeClr val="tx1">
                    <a:lumMod val="75000"/>
                    <a:lumOff val="25000"/>
                  </a:schemeClr>
                </a:solidFill>
                <a:latin typeface="微软雅黑" panose="020B0503020204020204" charset="-122"/>
                <a:ea typeface="微软雅黑" panose="020B0503020204020204" charset="-122"/>
              </a:defRPr>
            </a:lvl2pPr>
            <a:lvl3pPr>
              <a:defRPr u="none" strike="noStrike" kern="1200" cap="none" spc="0" normalizeH="0" baseline="0">
                <a:solidFill>
                  <a:schemeClr val="tx1">
                    <a:lumMod val="75000"/>
                    <a:lumOff val="25000"/>
                  </a:schemeClr>
                </a:solidFill>
                <a:latin typeface="微软雅黑" panose="020B0503020204020204" charset="-122"/>
                <a:ea typeface="微软雅黑" panose="020B0503020204020204" charset="-122"/>
              </a:defRPr>
            </a:lvl3pPr>
            <a:lvl4pPr>
              <a:defRPr u="none" strike="noStrike" kern="1200" cap="none" spc="0" normalizeH="0" baseline="0">
                <a:solidFill>
                  <a:schemeClr val="tx1">
                    <a:lumMod val="75000"/>
                    <a:lumOff val="25000"/>
                  </a:schemeClr>
                </a:solidFill>
                <a:latin typeface="微软雅黑" panose="020B0503020204020204" charset="-122"/>
                <a:ea typeface="微软雅黑" panose="020B0503020204020204" charset="-122"/>
              </a:defRPr>
            </a:lvl4pPr>
            <a:lvl5pPr>
              <a:defRPr u="none" strike="noStrike" kern="1200" cap="none" spc="0" normalizeH="0" baseline="0">
                <a:solidFill>
                  <a:schemeClr val="tx1">
                    <a:lumMod val="75000"/>
                    <a:lumOff val="25000"/>
                  </a:schemeClr>
                </a:solidFill>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下上">
    <p:bg>
      <p:bgPr>
        <a:blipFill rotWithShape="1">
          <a:blip r:embed="rId2"/>
          <a:stretch>
            <a:fillRect/>
          </a:stretch>
        </a:blipFill>
        <a:effectLst/>
      </p:bgPr>
    </p:bg>
    <p:spTree>
      <p:nvGrpSpPr>
        <p:cNvPr id="1" name=""/>
        <p:cNvGrpSpPr/>
        <p:nvPr/>
      </p:nvGrpSpPr>
      <p:grpSpPr>
        <a:xfrm>
          <a:off x="0" y="0"/>
          <a:ext cx="0" cy="0"/>
          <a:chOff x="0" y="0"/>
          <a:chExt cx="0" cy="0"/>
        </a:xfrm>
      </p:grpSpPr>
      <p:sp>
        <p:nvSpPr>
          <p:cNvPr id="13" name="矩形 12"/>
          <p:cNvSpPr/>
          <p:nvPr userDrawn="1">
            <p:custDataLst>
              <p:tags r:id="rId3"/>
            </p:custDataLst>
          </p:nvPr>
        </p:nvSpPr>
        <p:spPr>
          <a:xfrm>
            <a:off x="292735" y="304165"/>
            <a:ext cx="11606530" cy="6249670"/>
          </a:xfrm>
          <a:prstGeom prst="rect">
            <a:avLst/>
          </a:prstGeom>
          <a:solidFill>
            <a:schemeClr val="bg2"/>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userDrawn="1">
            <p:custDataLst>
              <p:tags r:id="rId4"/>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latin typeface="微软雅黑" panose="020B0503020204020204" charset="-122"/>
              <a:ea typeface="微软雅黑" panose="020B0503020204020204" charset="-122"/>
              <a:sym typeface="+mn-ea"/>
            </a:endParaRPr>
          </a:p>
        </p:txBody>
      </p:sp>
      <p:sp>
        <p:nvSpPr>
          <p:cNvPr id="2" name="标题 1"/>
          <p:cNvSpPr>
            <a:spLocks noGrp="1"/>
          </p:cNvSpPr>
          <p:nvPr>
            <p:ph type="title"/>
            <p:custDataLst>
              <p:tags r:id="rId5"/>
            </p:custDataLst>
          </p:nvPr>
        </p:nvSpPr>
        <p:spPr>
          <a:xfrm>
            <a:off x="604800" y="669600"/>
            <a:ext cx="10976400" cy="565200"/>
          </a:xfrm>
        </p:spPr>
        <p:txBody>
          <a:bodyPr anchor="ctr"/>
          <a:lstStyle>
            <a:lvl1pPr algn="ctr">
              <a:defRPr sz="3200" u="none" strike="noStrike" kern="1200" cap="none" spc="0" normalizeH="0" baseline="0">
                <a:solidFill>
                  <a:schemeClr val="tx1">
                    <a:lumMod val="75000"/>
                    <a:lumOff val="25000"/>
                  </a:schemeClr>
                </a:solidFill>
                <a:latin typeface="微软雅黑" panose="020B0503020204020204" charset="-122"/>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6"/>
            </p:custDataLst>
          </p:nvPr>
        </p:nvSpPr>
        <p:spPr/>
        <p:txBody>
          <a:bodyPr/>
          <a:lstStyle>
            <a:lvl1pPr>
              <a:defRPr u="none" strike="noStrike" kern="1200" cap="none" spc="0" normalizeH="0">
                <a:latin typeface="微软雅黑" panose="020B0503020204020204" charset="-122"/>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lvl1pPr>
              <a:defRPr u="none" strike="noStrike" kern="1200" cap="none" spc="0" normalizeH="0">
                <a:latin typeface="微软雅黑" panose="020B0503020204020204" charset="-122"/>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lvl1pPr>
              <a:defRPr u="none" strike="noStrike" kern="1200" cap="none" spc="0" normalizeH="0">
                <a:latin typeface="微软雅黑" panose="020B0503020204020204" charset="-122"/>
                <a:ea typeface="微软雅黑" panose="020B050302020402020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9"/>
            </p:custDataLst>
          </p:nvPr>
        </p:nvSpPr>
        <p:spPr>
          <a:xfrm>
            <a:off x="604837" y="1681200"/>
            <a:ext cx="10990800" cy="3211200"/>
          </a:xfrm>
        </p:spPr>
        <p:txBody>
          <a:bodyPr/>
          <a:lstStyle>
            <a:lvl1pPr>
              <a:defRPr u="none" strike="noStrike" kern="1200" cap="none" spc="0" normalizeH="0" baseline="0">
                <a:solidFill>
                  <a:schemeClr val="tx1">
                    <a:lumMod val="75000"/>
                    <a:lumOff val="25000"/>
                  </a:schemeClr>
                </a:solidFill>
                <a:latin typeface="微软雅黑" panose="020B0503020204020204" charset="-122"/>
                <a:ea typeface="微软雅黑" panose="020B0503020204020204" charset="-122"/>
              </a:defRPr>
            </a:lvl1pPr>
            <a:lvl2pPr>
              <a:defRPr u="none" strike="noStrike" kern="1200" cap="none" spc="0" normalizeH="0" baseline="0">
                <a:solidFill>
                  <a:schemeClr val="tx1">
                    <a:lumMod val="75000"/>
                    <a:lumOff val="25000"/>
                  </a:schemeClr>
                </a:solidFill>
                <a:latin typeface="微软雅黑" panose="020B0503020204020204" charset="-122"/>
                <a:ea typeface="微软雅黑" panose="020B0503020204020204" charset="-122"/>
              </a:defRPr>
            </a:lvl2pPr>
            <a:lvl3pPr>
              <a:defRPr u="none" strike="noStrike" kern="1200" cap="none" spc="0" normalizeH="0" baseline="0">
                <a:solidFill>
                  <a:schemeClr val="tx1">
                    <a:lumMod val="75000"/>
                    <a:lumOff val="25000"/>
                  </a:schemeClr>
                </a:solidFill>
                <a:latin typeface="微软雅黑" panose="020B0503020204020204" charset="-122"/>
                <a:ea typeface="微软雅黑" panose="020B0503020204020204" charset="-122"/>
              </a:defRPr>
            </a:lvl3pPr>
            <a:lvl4pPr>
              <a:defRPr u="none" strike="noStrike" kern="1200" cap="none" spc="0" normalizeH="0" baseline="0">
                <a:solidFill>
                  <a:schemeClr val="tx1">
                    <a:lumMod val="75000"/>
                    <a:lumOff val="25000"/>
                  </a:schemeClr>
                </a:solidFill>
                <a:latin typeface="微软雅黑" panose="020B0503020204020204" charset="-122"/>
                <a:ea typeface="微软雅黑" panose="020B0503020204020204" charset="-122"/>
              </a:defRPr>
            </a:lvl4pPr>
            <a:lvl5pPr>
              <a:defRPr u="none" strike="noStrike" kern="1200" cap="none" spc="0" normalizeH="0" baseline="0">
                <a:solidFill>
                  <a:schemeClr val="tx1">
                    <a:lumMod val="75000"/>
                    <a:lumOff val="25000"/>
                  </a:schemeClr>
                </a:solidFill>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10"/>
            </p:custDataLst>
          </p:nvPr>
        </p:nvSpPr>
        <p:spPr>
          <a:xfrm>
            <a:off x="594000" y="5180400"/>
            <a:ext cx="11001600" cy="1011600"/>
          </a:xfrm>
        </p:spPr>
        <p:txBody>
          <a:bodyPr/>
          <a:lstStyle>
            <a:lvl1pPr>
              <a:defRPr u="none" strike="noStrike" kern="1200" cap="none" spc="0" normalizeH="0" baseline="0">
                <a:solidFill>
                  <a:schemeClr val="tx1">
                    <a:lumMod val="75000"/>
                    <a:lumOff val="25000"/>
                  </a:schemeClr>
                </a:solidFill>
                <a:latin typeface="微软雅黑" panose="020B0503020204020204" charset="-122"/>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导航">
    <p:bg>
      <p:bgPr>
        <a:blipFill rotWithShape="1">
          <a:blip r:embed="rId2"/>
          <a:stretch>
            <a:fillRect/>
          </a:stretch>
        </a:blipFill>
        <a:effectLst/>
      </p:bgPr>
    </p:bg>
    <p:spTree>
      <p:nvGrpSpPr>
        <p:cNvPr id="1" name=""/>
        <p:cNvGrpSpPr/>
        <p:nvPr/>
      </p:nvGrpSpPr>
      <p:grpSpPr>
        <a:xfrm>
          <a:off x="0" y="0"/>
          <a:ext cx="0" cy="0"/>
          <a:chOff x="0" y="0"/>
          <a:chExt cx="0" cy="0"/>
        </a:xfrm>
      </p:grpSpPr>
      <p:sp>
        <p:nvSpPr>
          <p:cNvPr id="16" name="矩形 15"/>
          <p:cNvSpPr/>
          <p:nvPr userDrawn="1">
            <p:custDataLst>
              <p:tags r:id="rId3"/>
            </p:custDataLst>
          </p:nvPr>
        </p:nvSpPr>
        <p:spPr>
          <a:xfrm>
            <a:off x="292735" y="304165"/>
            <a:ext cx="11606530" cy="6249670"/>
          </a:xfrm>
          <a:prstGeom prst="rect">
            <a:avLst/>
          </a:prstGeom>
          <a:solidFill>
            <a:schemeClr val="bg2"/>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 name="矩形 9"/>
          <p:cNvSpPr/>
          <p:nvPr userDrawn="1">
            <p:custDataLst>
              <p:tags r:id="rId4"/>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olidFill>
                <a:schemeClr val="tx1">
                  <a:lumMod val="75000"/>
                  <a:lumOff val="25000"/>
                </a:schemeClr>
              </a:solidFill>
              <a:latin typeface="微软雅黑" panose="020B0503020204020204" charset="-122"/>
              <a:ea typeface="微软雅黑" panose="020B0503020204020204" charset="-122"/>
              <a:sym typeface="+mn-ea"/>
            </a:endParaRPr>
          </a:p>
        </p:txBody>
      </p:sp>
      <p:sp>
        <p:nvSpPr>
          <p:cNvPr id="2" name="标题 1"/>
          <p:cNvSpPr>
            <a:spLocks noGrp="1"/>
          </p:cNvSpPr>
          <p:nvPr userDrawn="1">
            <p:ph type="title"/>
            <p:custDataLst>
              <p:tags r:id="rId5"/>
            </p:custDataLst>
          </p:nvPr>
        </p:nvSpPr>
        <p:spPr>
          <a:xfrm>
            <a:off x="579600" y="237600"/>
            <a:ext cx="11037600" cy="441964"/>
          </a:xfrm>
        </p:spPr>
        <p:txBody>
          <a:bodyPr/>
          <a:lstStyle>
            <a:lvl1pPr>
              <a:defRPr u="none" strike="noStrike" kern="1200" cap="none" spc="0" normalizeH="0" baseline="0">
                <a:solidFill>
                  <a:schemeClr val="tx1">
                    <a:lumMod val="75000"/>
                    <a:lumOff val="25000"/>
                  </a:schemeClr>
                </a:solidFill>
                <a:latin typeface="微软雅黑" panose="020B0503020204020204" charset="-122"/>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userDrawn="1">
            <p:ph type="dt" sz="half" idx="10"/>
            <p:custDataLst>
              <p:tags r:id="rId6"/>
            </p:custDataLst>
          </p:nvPr>
        </p:nvSpPr>
        <p:spPr/>
        <p:txBody>
          <a:bodyPr/>
          <a:lstStyle>
            <a:lvl1pPr>
              <a:defRPr u="none" strike="noStrike" kern="1200" cap="none" spc="0" normalizeH="0">
                <a:latin typeface="微软雅黑" panose="020B0503020204020204" charset="-122"/>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userDrawn="1">
            <p:ph type="ftr" sz="quarter" idx="11"/>
            <p:custDataLst>
              <p:tags r:id="rId7"/>
            </p:custDataLst>
          </p:nvPr>
        </p:nvSpPr>
        <p:spPr/>
        <p:txBody>
          <a:bodyPr/>
          <a:lstStyle>
            <a:lvl1pPr>
              <a:defRPr u="none" strike="noStrike" kern="1200" cap="none" spc="0" normalizeH="0">
                <a:latin typeface="微软雅黑" panose="020B0503020204020204" charset="-122"/>
                <a:ea typeface="微软雅黑" panose="020B0503020204020204" charset="-122"/>
              </a:defRPr>
            </a:lvl1pPr>
          </a:lstStyle>
          <a:p>
            <a:endParaRPr lang="zh-CN" altLang="en-US" dirty="0"/>
          </a:p>
        </p:txBody>
      </p:sp>
      <p:sp>
        <p:nvSpPr>
          <p:cNvPr id="5" name="灯片编号占位符 4"/>
          <p:cNvSpPr>
            <a:spLocks noGrp="1"/>
          </p:cNvSpPr>
          <p:nvPr userDrawn="1">
            <p:ph type="sldNum" sz="quarter" idx="12"/>
            <p:custDataLst>
              <p:tags r:id="rId8"/>
            </p:custDataLst>
          </p:nvPr>
        </p:nvSpPr>
        <p:spPr/>
        <p:txBody>
          <a:bodyPr/>
          <a:lstStyle>
            <a:lvl1pPr>
              <a:defRPr u="none" strike="noStrike" kern="1200" cap="none" spc="0" normalizeH="0">
                <a:latin typeface="微软雅黑" panose="020B0503020204020204" charset="-122"/>
                <a:ea typeface="微软雅黑" panose="020B0503020204020204" charset="-122"/>
              </a:defRPr>
            </a:lvl1pPr>
          </a:lstStyle>
          <a:p>
            <a:fld id="{49AE70B2-8BF9-45C0-BB95-33D1B9D3A854}" type="slidenum">
              <a:rPr lang="zh-CN" altLang="en-US" smtClean="0"/>
            </a:fld>
            <a:endParaRPr lang="zh-CN" altLang="en-US" dirty="0"/>
          </a:p>
        </p:txBody>
      </p:sp>
      <p:sp>
        <p:nvSpPr>
          <p:cNvPr id="7" name="内容占位符 6"/>
          <p:cNvSpPr>
            <a:spLocks noGrp="1"/>
          </p:cNvSpPr>
          <p:nvPr userDrawn="1">
            <p:ph sz="quarter" idx="13"/>
            <p:custDataLst>
              <p:tags r:id="rId9"/>
            </p:custDataLst>
          </p:nvPr>
        </p:nvSpPr>
        <p:spPr>
          <a:xfrm>
            <a:off x="579600" y="1663200"/>
            <a:ext cx="5342400" cy="2894400"/>
          </a:xfrm>
        </p:spPr>
        <p:txBody>
          <a:bodyPr/>
          <a:lstStyle>
            <a:lvl1pPr>
              <a:defRPr u="none" strike="noStrike" kern="1200" cap="none" spc="0" normalizeH="0" baseline="0">
                <a:solidFill>
                  <a:schemeClr val="tx1">
                    <a:lumMod val="75000"/>
                    <a:lumOff val="25000"/>
                  </a:schemeClr>
                </a:solidFill>
                <a:latin typeface="微软雅黑" panose="020B0503020204020204" charset="-122"/>
                <a:ea typeface="微软雅黑" panose="020B0503020204020204" charset="-122"/>
              </a:defRPr>
            </a:lvl1pPr>
            <a:lvl2pPr>
              <a:defRPr u="none" strike="noStrike" kern="1200" cap="none" spc="0" normalizeH="0" baseline="0">
                <a:solidFill>
                  <a:schemeClr val="tx1">
                    <a:lumMod val="75000"/>
                    <a:lumOff val="25000"/>
                  </a:schemeClr>
                </a:solidFill>
                <a:latin typeface="微软雅黑" panose="020B0503020204020204" charset="-122"/>
                <a:ea typeface="微软雅黑" panose="020B0503020204020204" charset="-122"/>
              </a:defRPr>
            </a:lvl2pPr>
            <a:lvl3pPr>
              <a:defRPr u="none" strike="noStrike" kern="1200" cap="none" spc="0" normalizeH="0" baseline="0">
                <a:solidFill>
                  <a:schemeClr val="tx1">
                    <a:lumMod val="75000"/>
                    <a:lumOff val="25000"/>
                  </a:schemeClr>
                </a:solidFill>
                <a:latin typeface="微软雅黑" panose="020B0503020204020204" charset="-122"/>
                <a:ea typeface="微软雅黑" panose="020B0503020204020204" charset="-122"/>
              </a:defRPr>
            </a:lvl3pPr>
            <a:lvl4pPr>
              <a:defRPr u="none" strike="noStrike" kern="1200" cap="none" spc="0" normalizeH="0" baseline="0">
                <a:solidFill>
                  <a:schemeClr val="tx1">
                    <a:lumMod val="75000"/>
                    <a:lumOff val="25000"/>
                  </a:schemeClr>
                </a:solidFill>
                <a:latin typeface="微软雅黑" panose="020B0503020204020204" charset="-122"/>
                <a:ea typeface="微软雅黑" panose="020B0503020204020204" charset="-122"/>
              </a:defRPr>
            </a:lvl4pPr>
            <a:lvl5pPr>
              <a:defRPr u="none" strike="noStrike" kern="1200" cap="none" spc="0" normalizeH="0" baseline="0">
                <a:solidFill>
                  <a:schemeClr val="tx1">
                    <a:lumMod val="75000"/>
                    <a:lumOff val="25000"/>
                  </a:schemeClr>
                </a:solidFill>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userDrawn="1">
            <p:ph sz="quarter" idx="14"/>
            <p:custDataLst>
              <p:tags r:id="rId10"/>
            </p:custDataLst>
          </p:nvPr>
        </p:nvSpPr>
        <p:spPr>
          <a:xfrm>
            <a:off x="6242400" y="1663200"/>
            <a:ext cx="5367600" cy="2894400"/>
          </a:xfrm>
        </p:spPr>
        <p:txBody>
          <a:bodyPr/>
          <a:lstStyle>
            <a:lvl1pPr>
              <a:defRPr u="none" strike="noStrike" kern="1200" cap="none" spc="0" normalizeH="0" baseline="0">
                <a:solidFill>
                  <a:schemeClr val="tx1">
                    <a:lumMod val="75000"/>
                    <a:lumOff val="25000"/>
                  </a:schemeClr>
                </a:solidFill>
                <a:latin typeface="微软雅黑" panose="020B0503020204020204" charset="-122"/>
                <a:ea typeface="微软雅黑" panose="020B0503020204020204" charset="-122"/>
              </a:defRPr>
            </a:lvl1pPr>
            <a:lvl2pPr>
              <a:defRPr u="none" strike="noStrike" kern="1200" cap="none" spc="0" normalizeH="0" baseline="0">
                <a:solidFill>
                  <a:schemeClr val="tx1">
                    <a:lumMod val="75000"/>
                    <a:lumOff val="25000"/>
                  </a:schemeClr>
                </a:solidFill>
                <a:latin typeface="微软雅黑" panose="020B0503020204020204" charset="-122"/>
                <a:ea typeface="微软雅黑" panose="020B0503020204020204" charset="-122"/>
              </a:defRPr>
            </a:lvl2pPr>
            <a:lvl3pPr>
              <a:defRPr u="none" strike="noStrike" kern="1200" cap="none" spc="0" normalizeH="0" baseline="0">
                <a:solidFill>
                  <a:schemeClr val="tx1">
                    <a:lumMod val="75000"/>
                    <a:lumOff val="25000"/>
                  </a:schemeClr>
                </a:solidFill>
                <a:latin typeface="微软雅黑" panose="020B0503020204020204" charset="-122"/>
                <a:ea typeface="微软雅黑" panose="020B0503020204020204" charset="-122"/>
              </a:defRPr>
            </a:lvl3pPr>
            <a:lvl4pPr>
              <a:defRPr u="none" strike="noStrike" kern="1200" cap="none" spc="0" normalizeH="0" baseline="0">
                <a:solidFill>
                  <a:schemeClr val="tx1">
                    <a:lumMod val="75000"/>
                    <a:lumOff val="25000"/>
                  </a:schemeClr>
                </a:solidFill>
                <a:latin typeface="微软雅黑" panose="020B0503020204020204" charset="-122"/>
                <a:ea typeface="微软雅黑" panose="020B0503020204020204" charset="-122"/>
              </a:defRPr>
            </a:lvl4pPr>
            <a:lvl5pPr>
              <a:defRPr u="none" strike="noStrike" kern="1200" cap="none" spc="0" normalizeH="0" baseline="0">
                <a:solidFill>
                  <a:schemeClr val="tx1">
                    <a:lumMod val="75000"/>
                    <a:lumOff val="25000"/>
                  </a:schemeClr>
                </a:solidFill>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userDrawn="1">
            <p:ph type="body" sz="quarter" idx="15"/>
            <p:custDataLst>
              <p:tags r:id="rId11"/>
            </p:custDataLst>
          </p:nvPr>
        </p:nvSpPr>
        <p:spPr>
          <a:xfrm>
            <a:off x="572400" y="4816800"/>
            <a:ext cx="5342400" cy="781200"/>
          </a:xfrm>
        </p:spPr>
        <p:txBody>
          <a:bodyPr/>
          <a:lstStyle>
            <a:lvl1pPr>
              <a:defRPr u="none" strike="noStrike" kern="1200" cap="none" spc="0" normalizeH="0" baseline="0">
                <a:solidFill>
                  <a:schemeClr val="tx1">
                    <a:lumMod val="75000"/>
                    <a:lumOff val="25000"/>
                  </a:schemeClr>
                </a:solidFill>
                <a:latin typeface="微软雅黑" panose="020B0503020204020204" charset="-122"/>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userDrawn="1">
            <p:ph type="body" sz="quarter" idx="16"/>
            <p:custDataLst>
              <p:tags r:id="rId12"/>
            </p:custDataLst>
          </p:nvPr>
        </p:nvSpPr>
        <p:spPr>
          <a:xfrm>
            <a:off x="6253200" y="4813200"/>
            <a:ext cx="5367600" cy="781200"/>
          </a:xfrm>
        </p:spPr>
        <p:txBody>
          <a:bodyPr/>
          <a:lstStyle>
            <a:lvl1pPr>
              <a:defRPr u="none" strike="noStrike" kern="1200" cap="none" spc="0" normalizeH="0" baseline="0">
                <a:solidFill>
                  <a:schemeClr val="tx1">
                    <a:lumMod val="75000"/>
                    <a:lumOff val="25000"/>
                  </a:schemeClr>
                </a:solidFill>
                <a:latin typeface="微软雅黑" panose="020B0503020204020204" charset="-122"/>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腰带">
    <p:bg>
      <p:bgPr>
        <a:blipFill rotWithShape="1">
          <a:blip r:embed="rId2"/>
          <a:stretch>
            <a:fillRect/>
          </a:stretch>
        </a:blipFill>
        <a:effectLst/>
      </p:bgPr>
    </p:bg>
    <p:spTree>
      <p:nvGrpSpPr>
        <p:cNvPr id="1" name=""/>
        <p:cNvGrpSpPr/>
        <p:nvPr/>
      </p:nvGrpSpPr>
      <p:grpSpPr>
        <a:xfrm>
          <a:off x="0" y="0"/>
          <a:ext cx="0" cy="0"/>
          <a:chOff x="0" y="0"/>
          <a:chExt cx="0" cy="0"/>
        </a:xfrm>
      </p:grpSpPr>
      <p:sp>
        <p:nvSpPr>
          <p:cNvPr id="10" name="矩形 9"/>
          <p:cNvSpPr/>
          <p:nvPr userDrawn="1">
            <p:custDataLst>
              <p:tags r:id="rId3"/>
            </p:custDataLst>
          </p:nvPr>
        </p:nvSpPr>
        <p:spPr>
          <a:xfrm>
            <a:off x="0" y="959224"/>
            <a:ext cx="12192000" cy="493955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latin typeface="微软雅黑" panose="020B0503020204020204" charset="-122"/>
              <a:ea typeface="微软雅黑" panose="020B0503020204020204" charset="-122"/>
              <a:sym typeface="+mn-ea"/>
            </a:endParaRPr>
          </a:p>
        </p:txBody>
      </p:sp>
      <p:sp>
        <p:nvSpPr>
          <p:cNvPr id="2" name="标题 1"/>
          <p:cNvSpPr>
            <a:spLocks noGrp="1"/>
          </p:cNvSpPr>
          <p:nvPr>
            <p:ph type="title" hasCustomPrompt="1"/>
            <p:custDataLst>
              <p:tags r:id="rId4"/>
            </p:custDataLst>
          </p:nvPr>
        </p:nvSpPr>
        <p:spPr>
          <a:xfrm>
            <a:off x="1522800" y="1339200"/>
            <a:ext cx="9144000" cy="2386800"/>
          </a:xfrm>
        </p:spPr>
        <p:txBody>
          <a:bodyPr anchor="b"/>
          <a:lstStyle>
            <a:lvl1pPr algn="ctr">
              <a:defRPr sz="6000" u="none" strike="noStrike" kern="1200" cap="none" spc="0" normalizeH="0" baseline="0">
                <a:solidFill>
                  <a:schemeClr val="tx1">
                    <a:lumMod val="75000"/>
                    <a:lumOff val="25000"/>
                  </a:schemeClr>
                </a:solidFill>
                <a:latin typeface="微软雅黑" panose="020B0503020204020204" charset="-122"/>
                <a:ea typeface="微软雅黑" panose="020B0503020204020204"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5"/>
            </p:custDataLst>
          </p:nvPr>
        </p:nvSpPr>
        <p:spPr/>
        <p:txBody>
          <a:bodyPr/>
          <a:lstStyle>
            <a:lvl1pPr>
              <a:defRPr u="none" strike="noStrike" kern="1200" cap="none" spc="0" normalizeH="0">
                <a:latin typeface="微软雅黑" panose="020B0503020204020204" charset="-122"/>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lvl1pPr>
              <a:defRPr u="none" strike="noStrike" kern="1200" cap="none" spc="0" normalizeH="0">
                <a:latin typeface="微软雅黑" panose="020B0503020204020204" charset="-122"/>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lvl1pPr>
              <a:defRPr u="none" strike="noStrike" kern="1200" cap="none" spc="0" normalizeH="0">
                <a:latin typeface="微软雅黑" panose="020B0503020204020204" charset="-122"/>
                <a:ea typeface="微软雅黑" panose="020B050302020402020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8"/>
            </p:custDataLst>
          </p:nvPr>
        </p:nvSpPr>
        <p:spPr>
          <a:xfrm>
            <a:off x="1522413" y="3862800"/>
            <a:ext cx="9144000" cy="1656000"/>
          </a:xfrm>
        </p:spPr>
        <p:txBody>
          <a:bodyPr/>
          <a:lstStyle>
            <a:lvl1pPr algn="ctr">
              <a:defRPr u="none" strike="noStrike" kern="1200" cap="none" spc="0" normalizeH="0" baseline="0">
                <a:solidFill>
                  <a:schemeClr val="tx1">
                    <a:lumMod val="75000"/>
                    <a:lumOff val="25000"/>
                  </a:schemeClr>
                </a:solidFill>
                <a:latin typeface="微软雅黑" panose="020B0503020204020204" charset="-122"/>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5" Type="http://schemas.openxmlformats.org/officeDocument/2006/relationships/theme" Target="../theme/theme2.xml"/><Relationship Id="rId24" Type="http://schemas.openxmlformats.org/officeDocument/2006/relationships/tags" Target="../tags/tag136.xml"/><Relationship Id="rId23" Type="http://schemas.openxmlformats.org/officeDocument/2006/relationships/tags" Target="../tags/tag135.xml"/><Relationship Id="rId22" Type="http://schemas.openxmlformats.org/officeDocument/2006/relationships/tags" Target="../tags/tag134.xml"/><Relationship Id="rId21" Type="http://schemas.openxmlformats.org/officeDocument/2006/relationships/tags" Target="../tags/tag133.xml"/><Relationship Id="rId20" Type="http://schemas.openxmlformats.org/officeDocument/2006/relationships/tags" Target="../tags/tag132.xml"/><Relationship Id="rId2" Type="http://schemas.openxmlformats.org/officeDocument/2006/relationships/slideLayout" Target="../slideLayouts/slideLayout13.xml"/><Relationship Id="rId19" Type="http://schemas.openxmlformats.org/officeDocument/2006/relationships/tags" Target="../tags/tag131.xml"/><Relationship Id="rId18" Type="http://schemas.openxmlformats.org/officeDocument/2006/relationships/slideLayout" Target="../slideLayouts/slideLayout29.xml"/><Relationship Id="rId17" Type="http://schemas.openxmlformats.org/officeDocument/2006/relationships/slideLayout" Target="../slideLayouts/slideLayout28.xml"/><Relationship Id="rId16" Type="http://schemas.openxmlformats.org/officeDocument/2006/relationships/slideLayout" Target="../slideLayouts/slideLayout27.xml"/><Relationship Id="rId15" Type="http://schemas.openxmlformats.org/officeDocument/2006/relationships/slideLayout" Target="../slideLayouts/slideLayout26.xml"/><Relationship Id="rId14" Type="http://schemas.openxmlformats.org/officeDocument/2006/relationships/slideLayout" Target="../slideLayouts/slideLayout25.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669882" y="443230"/>
            <a:ext cx="10852237" cy="441964"/>
          </a:xfrm>
          <a:prstGeom prst="rect">
            <a:avLst/>
          </a:prstGeom>
        </p:spPr>
        <p:txBody>
          <a:bodyPr vert="horz" lIns="101600" tIns="38100" rIns="76200" bIns="38100" rtlCol="0" anchor="t"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669882" y="952508"/>
            <a:ext cx="10852237" cy="5388907"/>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xStyles>
    <p:titleStyle>
      <a:lvl1pPr algn="l" defTabSz="914400" rtl="0" eaLnBrk="1" fontAlgn="auto" latinLnBrk="0" hangingPunct="1">
        <a:lnSpc>
          <a:spcPct val="100000"/>
        </a:lnSpc>
        <a:spcBef>
          <a:spcPct val="0"/>
        </a:spcBef>
        <a:buNone/>
        <a:defRPr sz="2400" b="1" u="none" strike="noStrike" kern="1200" cap="none" spc="200" normalizeH="0" baseline="0">
          <a:solidFill>
            <a:schemeClr val="tx1">
              <a:lumMod val="85000"/>
              <a:lumOff val="15000"/>
            </a:schemeClr>
          </a:solidFill>
          <a:uFillTx/>
          <a:latin typeface="微软雅黑" panose="020B0503020204020204" charset="-122"/>
          <a:ea typeface="微软雅黑" panose="020B050302020402020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slideLayout" Target="../slideLayouts/slideLayout12.xml"/><Relationship Id="rId4" Type="http://schemas.openxmlformats.org/officeDocument/2006/relationships/themeOverride" Target="../theme/themeOverride1.xml"/><Relationship Id="rId3" Type="http://schemas.openxmlformats.org/officeDocument/2006/relationships/tags" Target="../tags/tag139.xml"/><Relationship Id="rId2" Type="http://schemas.openxmlformats.org/officeDocument/2006/relationships/tags" Target="../tags/tag138.xml"/><Relationship Id="rId1" Type="http://schemas.openxmlformats.org/officeDocument/2006/relationships/tags" Target="../tags/tag137.xml"/></Relationships>
</file>

<file path=ppt/slides/_rels/slide2.xml.rels><?xml version="1.0" encoding="UTF-8" standalone="yes"?>
<Relationships xmlns="http://schemas.openxmlformats.org/package/2006/relationships"><Relationship Id="rId5" Type="http://schemas.openxmlformats.org/officeDocument/2006/relationships/slideLayout" Target="../slideLayouts/slideLayout29.xml"/><Relationship Id="rId4" Type="http://schemas.openxmlformats.org/officeDocument/2006/relationships/tags" Target="../tags/tag143.xml"/><Relationship Id="rId3" Type="http://schemas.openxmlformats.org/officeDocument/2006/relationships/tags" Target="../tags/tag142.xml"/><Relationship Id="rId2" Type="http://schemas.openxmlformats.org/officeDocument/2006/relationships/tags" Target="../tags/tag141.xml"/><Relationship Id="rId1" Type="http://schemas.openxmlformats.org/officeDocument/2006/relationships/tags" Target="../tags/tag140.xml"/></Relationships>
</file>

<file path=ppt/slides/_rels/slide3.xml.rels><?xml version="1.0" encoding="UTF-8" standalone="yes"?>
<Relationships xmlns="http://schemas.openxmlformats.org/package/2006/relationships"><Relationship Id="rId5" Type="http://schemas.openxmlformats.org/officeDocument/2006/relationships/slideLayout" Target="../slideLayouts/slideLayout29.xml"/><Relationship Id="rId4" Type="http://schemas.openxmlformats.org/officeDocument/2006/relationships/tags" Target="../tags/tag147.xml"/><Relationship Id="rId3" Type="http://schemas.openxmlformats.org/officeDocument/2006/relationships/tags" Target="../tags/tag146.xml"/><Relationship Id="rId2" Type="http://schemas.openxmlformats.org/officeDocument/2006/relationships/tags" Target="../tags/tag145.xml"/><Relationship Id="rId1" Type="http://schemas.openxmlformats.org/officeDocument/2006/relationships/tags" Target="../tags/tag144.xml"/></Relationships>
</file>

<file path=ppt/slides/_rels/slide4.xml.rels><?xml version="1.0" encoding="UTF-8" standalone="yes"?>
<Relationships xmlns="http://schemas.openxmlformats.org/package/2006/relationships"><Relationship Id="rId5" Type="http://schemas.openxmlformats.org/officeDocument/2006/relationships/slideLayout" Target="../slideLayouts/slideLayout29.xml"/><Relationship Id="rId4" Type="http://schemas.openxmlformats.org/officeDocument/2006/relationships/tags" Target="../tags/tag151.xml"/><Relationship Id="rId3" Type="http://schemas.openxmlformats.org/officeDocument/2006/relationships/tags" Target="../tags/tag150.xml"/><Relationship Id="rId2" Type="http://schemas.openxmlformats.org/officeDocument/2006/relationships/tags" Target="../tags/tag149.xml"/><Relationship Id="rId1" Type="http://schemas.openxmlformats.org/officeDocument/2006/relationships/tags" Target="../tags/tag148.xml"/></Relationships>
</file>

<file path=ppt/slides/_rels/slide5.xml.rels><?xml version="1.0" encoding="UTF-8" standalone="yes"?>
<Relationships xmlns="http://schemas.openxmlformats.org/package/2006/relationships"><Relationship Id="rId5" Type="http://schemas.openxmlformats.org/officeDocument/2006/relationships/slideLayout" Target="../slideLayouts/slideLayout29.xml"/><Relationship Id="rId4" Type="http://schemas.openxmlformats.org/officeDocument/2006/relationships/tags" Target="../tags/tag155.xml"/><Relationship Id="rId3" Type="http://schemas.openxmlformats.org/officeDocument/2006/relationships/tags" Target="../tags/tag154.xml"/><Relationship Id="rId2" Type="http://schemas.openxmlformats.org/officeDocument/2006/relationships/tags" Target="../tags/tag153.xml"/><Relationship Id="rId1" Type="http://schemas.openxmlformats.org/officeDocument/2006/relationships/tags" Target="../tags/tag15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tags" Target="../tags/tag157.xml"/><Relationship Id="rId1" Type="http://schemas.openxmlformats.org/officeDocument/2006/relationships/tags" Target="../tags/tag15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2"/>
          <p:cNvSpPr>
            <a:spLocks noGrp="1"/>
          </p:cNvSpPr>
          <p:nvPr>
            <p:custDataLst>
              <p:tags r:id="rId1"/>
            </p:custDataLst>
          </p:nvPr>
        </p:nvSpPr>
        <p:spPr>
          <a:xfrm>
            <a:off x="748665" y="1240155"/>
            <a:ext cx="11021060" cy="3505835"/>
          </a:xfrm>
          <a:prstGeom prst="rect">
            <a:avLst/>
          </a:prstGeom>
        </p:spPr>
        <p:txBody>
          <a:bodyPr vert="horz" lIns="90170" tIns="46990" rIns="90170" bIns="46990" rtlCol="0" anchor="t" anchorCtr="0">
            <a:normAutofit/>
          </a:bodyPr>
          <a:lstStyle>
            <a:lvl1pPr marL="0" marR="0" lvl="0" algn="l" defTabSz="914400" rtl="0" eaLnBrk="1" fontAlgn="auto" latinLnBrk="0" hangingPunct="1">
              <a:lnSpc>
                <a:spcPct val="100000"/>
              </a:lnSpc>
              <a:spcBef>
                <a:spcPct val="0"/>
              </a:spcBef>
              <a:buNone/>
              <a:defRPr kumimoji="0" lang="zh-CN" altLang="en-US" sz="2400" b="1" i="0" u="none" strike="noStrike" kern="1200" cap="none" spc="200" normalizeH="0" baseline="0" noProof="1" dirty="0">
                <a:solidFill>
                  <a:srgbClr val="000000">
                    <a:lumMod val="75000"/>
                    <a:lumOff val="25000"/>
                  </a:srgbClr>
                </a:solidFill>
                <a:uFillTx/>
                <a:latin typeface="Arial" panose="020B0604020202020204" pitchFamily="34" charset="0"/>
                <a:ea typeface="隶书" panose="02010509060101010101" charset="-122"/>
                <a:cs typeface="+mn-ea"/>
                <a:sym typeface="隶书" panose="02010509060101010101" charset="-122"/>
              </a:defRPr>
            </a:lvl1pPr>
          </a:lstStyle>
          <a:p>
            <a:pPr marL="0" indent="0" algn="l">
              <a:lnSpc>
                <a:spcPct val="120000"/>
              </a:lnSpc>
              <a:spcBef>
                <a:spcPts val="0"/>
              </a:spcBef>
              <a:spcAft>
                <a:spcPts val="0"/>
              </a:spcAft>
              <a:buSzPct val="100000"/>
              <a:buNone/>
            </a:pPr>
            <a:r>
              <a:rPr sz="6000">
                <a:solidFill>
                  <a:srgbClr val="8EAF98"/>
                </a:solidFill>
                <a:sym typeface="隶书" panose="02010509060101010101" charset="-122"/>
              </a:rPr>
              <a:t>程序解读</a:t>
            </a:r>
            <a:r>
              <a:rPr lang="en-US" altLang="zh-CN" sz="6000">
                <a:solidFill>
                  <a:srgbClr val="8EAF98"/>
                </a:solidFill>
                <a:sym typeface="隶书" panose="02010509060101010101" charset="-122"/>
              </a:rPr>
              <a:t>:</a:t>
            </a:r>
            <a:endParaRPr lang="en-US" altLang="zh-CN" sz="6000">
              <a:solidFill>
                <a:srgbClr val="8EAF98"/>
              </a:solidFill>
              <a:sym typeface="隶书" panose="02010509060101010101" charset="-122"/>
            </a:endParaRPr>
          </a:p>
          <a:p>
            <a:pPr marL="0" indent="0" algn="ctr">
              <a:lnSpc>
                <a:spcPct val="120000"/>
              </a:lnSpc>
              <a:spcBef>
                <a:spcPts val="0"/>
              </a:spcBef>
              <a:spcAft>
                <a:spcPts val="0"/>
              </a:spcAft>
              <a:buSzPct val="100000"/>
              <a:buNone/>
            </a:pPr>
            <a:r>
              <a:rPr lang="zh-CN" altLang="en-US" sz="6000">
                <a:solidFill>
                  <a:srgbClr val="8EAF98"/>
                </a:solidFill>
                <a:sym typeface="隶书" panose="02010509060101010101" charset="-122"/>
              </a:rPr>
              <a:t>回迁房屋选取及安置程序</a:t>
            </a:r>
            <a:r>
              <a:rPr lang="en-US" altLang="zh-CN" sz="6000">
                <a:solidFill>
                  <a:srgbClr val="8EAF98"/>
                </a:solidFill>
                <a:sym typeface="隶书" panose="02010509060101010101" charset="-122"/>
              </a:rPr>
              <a:t>            </a:t>
            </a:r>
            <a:endParaRPr sz="6000">
              <a:solidFill>
                <a:srgbClr val="8EAF98"/>
              </a:solidFill>
              <a:sym typeface="隶书" panose="02010509060101010101" charset="-122"/>
            </a:endParaRPr>
          </a:p>
        </p:txBody>
      </p:sp>
      <p:sp>
        <p:nvSpPr>
          <p:cNvPr id="7" name="文本占位符 6"/>
          <p:cNvSpPr>
            <a:spLocks noGrp="1"/>
          </p:cNvSpPr>
          <p:nvPr>
            <p:custDataLst>
              <p:tags r:id="rId2"/>
            </p:custDataLst>
          </p:nvPr>
        </p:nvSpPr>
        <p:spPr>
          <a:xfrm>
            <a:off x="4041140" y="4649470"/>
            <a:ext cx="7641590" cy="1273810"/>
          </a:xfrm>
          <a:prstGeom prst="rect">
            <a:avLst/>
          </a:prstGeom>
        </p:spPr>
        <p:txBody>
          <a:bodyPr vert="horz" lIns="90000" tIns="46800" rIns="90000" bIns="46800" rtlCol="0" anchor="ctr"/>
          <a:lstStyle>
            <a:lvl1pPr marL="0" indent="0" algn="ctr" defTabSz="914400" rtl="0" eaLnBrk="1" fontAlgn="auto" latinLnBrk="0" hangingPunct="1">
              <a:lnSpc>
                <a:spcPct val="130000"/>
              </a:lnSpc>
              <a:spcBef>
                <a:spcPts val="0"/>
              </a:spcBef>
              <a:spcAft>
                <a:spcPts val="1000"/>
              </a:spcAft>
              <a:buFont typeface="Arial" panose="020B0604020202020204" pitchFamily="34" charset="0"/>
              <a:buNone/>
              <a:defRPr sz="2000" u="none" strike="noStrike" kern="1200" cap="none" spc="0" normalizeH="0" baseline="0">
                <a:solidFill>
                  <a:srgbClr val="17801E"/>
                </a:solidFill>
                <a:uFillTx/>
                <a:latin typeface="Arial" panose="020B0604020202020204" pitchFamily="34" charset="0"/>
                <a:ea typeface="微软雅黑" panose="020B0503020204020204" charset="-122"/>
                <a:cs typeface="隶书" panose="02010509060101010101" charset="-122"/>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ysClr val="windowText" lastClr="000000"/>
                </a:solidFill>
                <a:uFillTx/>
                <a:latin typeface="微软雅黑" panose="020B0503020204020204" charset="-122"/>
                <a:ea typeface="微软雅黑" panose="020B0503020204020204" charset="-122"/>
                <a:cs typeface="隶书" panose="02010509060101010101" charset="-122"/>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ysClr val="windowText" lastClr="000000"/>
                </a:solidFill>
                <a:uFillTx/>
                <a:latin typeface="微软雅黑" panose="020B0503020204020204" charset="-122"/>
                <a:ea typeface="微软雅黑" panose="020B0503020204020204" charset="-122"/>
                <a:cs typeface="隶书" panose="02010509060101010101" charset="-122"/>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ysClr val="windowText" lastClr="000000"/>
                </a:solidFill>
                <a:uFillTx/>
                <a:latin typeface="微软雅黑" panose="020B0503020204020204" charset="-122"/>
                <a:ea typeface="微软雅黑" panose="020B0503020204020204" charset="-122"/>
                <a:cs typeface="隶书" panose="02010509060101010101" charset="-122"/>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ysClr val="windowText" lastClr="000000"/>
                </a:solidFill>
                <a:uFillTx/>
                <a:latin typeface="微软雅黑" panose="020B0503020204020204" charset="-122"/>
                <a:ea typeface="微软雅黑" panose="020B0503020204020204" charset="-122"/>
                <a:cs typeface="隶书" panose="02010509060101010101"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隶书" panose="02010509060101010101" charset="-122"/>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隶书" panose="02010509060101010101" charset="-122"/>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隶书" panose="02010509060101010101" charset="-122"/>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ysClr val="windowText" lastClr="000000"/>
                </a:solidFill>
                <a:latin typeface="Arial" panose="020B0604020202020204" pitchFamily="34" charset="0"/>
                <a:ea typeface="微软雅黑" panose="020B0503020204020204" charset="-122"/>
                <a:cs typeface="隶书" panose="02010509060101010101" charset="-122"/>
              </a:defRPr>
            </a:lvl9pPr>
          </a:lstStyle>
          <a:p>
            <a:r>
              <a:rPr lang="zh-CN" altLang="en-US" sz="3200" b="1" spc="200">
                <a:gradFill>
                  <a:gsLst>
                    <a:gs pos="50000">
                      <a:schemeClr val="tx1"/>
                    </a:gs>
                    <a:gs pos="0">
                      <a:schemeClr val="tx1">
                        <a:lumMod val="25000"/>
                        <a:lumOff val="75000"/>
                      </a:schemeClr>
                    </a:gs>
                    <a:gs pos="100000">
                      <a:schemeClr val="tx1">
                        <a:lumMod val="85000"/>
                      </a:schemeClr>
                    </a:gs>
                  </a:gsLst>
                  <a:lin ang="5400000" scaled="1"/>
                </a:gradFill>
                <a:ea typeface="隶书" panose="02010509060101010101" charset="-122"/>
                <a:cs typeface="+mn-ea"/>
              </a:rPr>
              <a:t>长春经济技术开发区房屋征收经办中心</a:t>
            </a:r>
            <a:endParaRPr lang="zh-CN" altLang="en-US" sz="3200" b="1" spc="200" dirty="0">
              <a:gradFill>
                <a:gsLst>
                  <a:gs pos="50000">
                    <a:schemeClr val="tx1"/>
                  </a:gs>
                  <a:gs pos="0">
                    <a:schemeClr val="tx1">
                      <a:lumMod val="25000"/>
                      <a:lumOff val="75000"/>
                    </a:schemeClr>
                  </a:gs>
                  <a:gs pos="100000">
                    <a:schemeClr val="tx1">
                      <a:lumMod val="85000"/>
                    </a:schemeClr>
                  </a:gs>
                </a:gsLst>
                <a:lin ang="5400000" scaled="1"/>
              </a:gradFill>
              <a:ea typeface="隶书" panose="02010509060101010101" charset="-122"/>
              <a:cs typeface="+mn-ea"/>
            </a:endParaRPr>
          </a:p>
        </p:txBody>
      </p:sp>
    </p:spTree>
    <p:custDataLst>
      <p:tags r:id="rId3"/>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custDataLst>
              <p:tags r:id="rId1"/>
            </p:custDataLst>
          </p:nvPr>
        </p:nvSpPr>
        <p:spPr>
          <a:xfrm>
            <a:off x="74930" y="1033780"/>
            <a:ext cx="5372100" cy="787400"/>
          </a:xfrm>
        </p:spPr>
        <p:txBody>
          <a:bodyPr/>
          <a:lstStyle/>
          <a:p>
            <a:pPr algn="l"/>
            <a:r>
              <a:rPr lang="en-US" altLang="zh-CN" sz="2400" dirty="0"/>
              <a:t>    </a:t>
            </a:r>
            <a:r>
              <a:rPr lang="zh-CN" altLang="en-US" sz="2400" dirty="0"/>
              <a:t>一、回迁房屋选取的程序</a:t>
            </a:r>
            <a:endParaRPr lang="en-US" altLang="zh-CN" sz="2400" dirty="0"/>
          </a:p>
        </p:txBody>
      </p:sp>
      <p:sp>
        <p:nvSpPr>
          <p:cNvPr id="8" name="文本占位符 7"/>
          <p:cNvSpPr>
            <a:spLocks noGrp="1"/>
          </p:cNvSpPr>
          <p:nvPr>
            <p:ph type="body" sz="quarter" idx="13"/>
            <p:custDataLst>
              <p:tags r:id="rId2"/>
            </p:custDataLst>
          </p:nvPr>
        </p:nvSpPr>
        <p:spPr>
          <a:xfrm>
            <a:off x="455930" y="2012950"/>
            <a:ext cx="11048365" cy="3618230"/>
          </a:xfrm>
        </p:spPr>
        <p:txBody>
          <a:bodyPr>
            <a:noAutofit/>
          </a:bodyPr>
          <a:lstStyle/>
          <a:p>
            <a:pPr marL="0" algn="l"/>
            <a:r>
              <a:rPr lang="zh-CN" altLang="en-US" sz="1800" dirty="0">
                <a:solidFill>
                  <a:sysClr val="windowText" lastClr="000000">
                    <a:lumMod val="75000"/>
                    <a:lumOff val="25000"/>
                  </a:sysClr>
                </a:solidFill>
                <a:cs typeface="微软雅黑" panose="020B0503020204020204" charset="-122"/>
                <a:sym typeface="+mn-ea"/>
              </a:rPr>
              <a:t>选房公告及排序</a:t>
            </a:r>
            <a:endParaRPr lang="zh-CN" altLang="en-US" sz="1800" dirty="0">
              <a:solidFill>
                <a:sysClr val="windowText" lastClr="000000">
                  <a:lumMod val="75000"/>
                  <a:lumOff val="25000"/>
                </a:sysClr>
              </a:solidFill>
              <a:cs typeface="微软雅黑" panose="020B0503020204020204" charset="-122"/>
              <a:sym typeface="+mn-ea"/>
            </a:endParaRPr>
          </a:p>
          <a:p>
            <a:pPr marL="0" indent="0" algn="l">
              <a:buNone/>
            </a:pPr>
            <a:r>
              <a:rPr lang="en-US" altLang="zh-CN" sz="1800" dirty="0">
                <a:solidFill>
                  <a:sysClr val="windowText" lastClr="000000">
                    <a:lumMod val="75000"/>
                    <a:lumOff val="25000"/>
                  </a:sysClr>
                </a:solidFill>
                <a:cs typeface="微软雅黑" panose="020B0503020204020204" charset="-122"/>
                <a:sym typeface="+mn-ea"/>
              </a:rPr>
              <a:t>  1.</a:t>
            </a:r>
            <a:r>
              <a:rPr lang="zh-CN" altLang="en-US" sz="1800" dirty="0">
                <a:solidFill>
                  <a:sysClr val="windowText" lastClr="000000">
                    <a:lumMod val="75000"/>
                    <a:lumOff val="25000"/>
                  </a:sysClr>
                </a:solidFill>
                <a:cs typeface="微软雅黑" panose="020B0503020204020204" charset="-122"/>
                <a:sym typeface="+mn-ea"/>
              </a:rPr>
              <a:t>被征收人签订征收补偿协议完毕后，征收部门按照项目实施方案统一预留匹配安置房源，并对外发布正式选房公告，明确公示选房时间、办理地点、操作全流程相关要求。</a:t>
            </a:r>
            <a:endParaRPr lang="zh-CN" altLang="en-US" sz="1800" dirty="0">
              <a:solidFill>
                <a:sysClr val="windowText" lastClr="000000">
                  <a:lumMod val="75000"/>
                  <a:lumOff val="25000"/>
                </a:sysClr>
              </a:solidFill>
              <a:cs typeface="微软雅黑" panose="020B0503020204020204" charset="-122"/>
              <a:sym typeface="+mn-ea"/>
            </a:endParaRPr>
          </a:p>
          <a:p>
            <a:pPr marL="0" indent="0" algn="l">
              <a:buNone/>
            </a:pPr>
            <a:r>
              <a:rPr lang="en-US" altLang="zh-CN" sz="1800" dirty="0">
                <a:solidFill>
                  <a:sysClr val="windowText" lastClr="000000">
                    <a:lumMod val="75000"/>
                    <a:lumOff val="25000"/>
                  </a:sysClr>
                </a:solidFill>
                <a:cs typeface="微软雅黑" panose="020B0503020204020204" charset="-122"/>
                <a:sym typeface="+mn-ea"/>
              </a:rPr>
              <a:t>  2.</a:t>
            </a:r>
            <a:r>
              <a:rPr lang="zh-CN" altLang="en-US" sz="1800" dirty="0">
                <a:solidFill>
                  <a:sysClr val="windowText" lastClr="000000">
                    <a:lumMod val="75000"/>
                    <a:lumOff val="25000"/>
                  </a:sysClr>
                </a:solidFill>
                <a:cs typeface="微软雅黑" panose="020B0503020204020204" charset="-122"/>
                <a:sym typeface="+mn-ea"/>
              </a:rPr>
              <a:t>依据按照协议签订时间、搬家时间先后顺序或抽签确定的选房顺序进行选房。</a:t>
            </a:r>
            <a:endParaRPr lang="zh-CN" altLang="en-US" sz="1800" dirty="0">
              <a:solidFill>
                <a:sysClr val="windowText" lastClr="000000">
                  <a:lumMod val="75000"/>
                  <a:lumOff val="25000"/>
                </a:sysClr>
              </a:solidFill>
              <a:cs typeface="微软雅黑" panose="020B0503020204020204" charset="-122"/>
              <a:sym typeface="+mn-ea"/>
            </a:endParaRPr>
          </a:p>
          <a:p>
            <a:pPr marL="0" indent="0" algn="l">
              <a:buNone/>
            </a:pPr>
            <a:endParaRPr lang="zh-CN" altLang="en-US" sz="1800" dirty="0">
              <a:solidFill>
                <a:sysClr val="windowText" lastClr="000000">
                  <a:lumMod val="75000"/>
                  <a:lumOff val="25000"/>
                </a:sysClr>
              </a:solidFill>
              <a:cs typeface="微软雅黑" panose="020B0503020204020204" charset="-122"/>
              <a:sym typeface="+mn-ea"/>
            </a:endParaRPr>
          </a:p>
          <a:p>
            <a:pPr marL="0" algn="l"/>
            <a:r>
              <a:rPr lang="zh-CN" altLang="en-US" sz="1800" dirty="0">
                <a:gradFill>
                  <a:gsLst>
                    <a:gs pos="50000">
                      <a:schemeClr val="tx1"/>
                    </a:gs>
                    <a:gs pos="0">
                      <a:schemeClr val="tx1">
                        <a:lumMod val="25000"/>
                        <a:lumOff val="75000"/>
                      </a:schemeClr>
                    </a:gs>
                    <a:gs pos="100000">
                      <a:schemeClr val="tx1">
                        <a:lumMod val="85000"/>
                      </a:schemeClr>
                    </a:gs>
                  </a:gsLst>
                  <a:lin ang="5400000" scaled="1"/>
                </a:gradFill>
                <a:cs typeface="微软雅黑" panose="020B0503020204020204" charset="-122"/>
                <a:sym typeface="+mn-ea"/>
              </a:rPr>
              <a:t>公开公示选房信息，保障全体被征收人知情权，避免信息不对称。</a:t>
            </a:r>
            <a:endParaRPr lang="zh-CN" altLang="en-US" sz="1800" dirty="0">
              <a:gradFill>
                <a:gsLst>
                  <a:gs pos="50000">
                    <a:schemeClr val="tx1"/>
                  </a:gs>
                  <a:gs pos="0">
                    <a:schemeClr val="tx1">
                      <a:lumMod val="25000"/>
                      <a:lumOff val="75000"/>
                    </a:schemeClr>
                  </a:gs>
                  <a:gs pos="100000">
                    <a:schemeClr val="tx1">
                      <a:lumMod val="85000"/>
                    </a:schemeClr>
                  </a:gs>
                </a:gsLst>
                <a:lin ang="5400000" scaled="1"/>
              </a:gradFill>
              <a:cs typeface="微软雅黑" panose="020B0503020204020204" charset="-122"/>
              <a:sym typeface="+mn-ea"/>
            </a:endParaRPr>
          </a:p>
          <a:p>
            <a:pPr marL="0" algn="l"/>
            <a:r>
              <a:rPr lang="zh-CN" altLang="en-US" sz="1800" dirty="0">
                <a:gradFill>
                  <a:gsLst>
                    <a:gs pos="50000">
                      <a:schemeClr val="tx1"/>
                    </a:gs>
                    <a:gs pos="0">
                      <a:schemeClr val="tx1">
                        <a:lumMod val="25000"/>
                        <a:lumOff val="75000"/>
                      </a:schemeClr>
                    </a:gs>
                    <a:gs pos="100000">
                      <a:schemeClr val="tx1">
                        <a:lumMod val="85000"/>
                      </a:schemeClr>
                    </a:gs>
                  </a:gsLst>
                  <a:lin ang="5400000" scaled="1"/>
                </a:gradFill>
                <a:cs typeface="微软雅黑" panose="020B0503020204020204" charset="-122"/>
                <a:sym typeface="+mn-ea"/>
              </a:rPr>
              <a:t>建立公平统一的选房排序规则，规范选房先后次序，保障回迁安置公平性。</a:t>
            </a:r>
            <a:endParaRPr lang="zh-CN" altLang="en-US" sz="1800" dirty="0">
              <a:gradFill>
                <a:gsLst>
                  <a:gs pos="50000">
                    <a:schemeClr val="tx1"/>
                  </a:gs>
                  <a:gs pos="0">
                    <a:schemeClr val="tx1">
                      <a:lumMod val="25000"/>
                      <a:lumOff val="75000"/>
                    </a:schemeClr>
                  </a:gs>
                  <a:gs pos="100000">
                    <a:schemeClr val="tx1">
                      <a:lumMod val="85000"/>
                    </a:schemeClr>
                  </a:gs>
                </a:gsLst>
                <a:lin ang="5400000" scaled="1"/>
              </a:gradFill>
              <a:cs typeface="微软雅黑" panose="020B0503020204020204" charset="-122"/>
              <a:sym typeface="+mn-ea"/>
            </a:endParaRPr>
          </a:p>
        </p:txBody>
      </p:sp>
      <p:sp>
        <p:nvSpPr>
          <p:cNvPr id="21" name="文本框 20"/>
          <p:cNvSpPr txBox="1"/>
          <p:nvPr>
            <p:custDataLst>
              <p:tags r:id="rId3"/>
            </p:custDataLst>
          </p:nvPr>
        </p:nvSpPr>
        <p:spPr>
          <a:xfrm>
            <a:off x="225425" y="241935"/>
            <a:ext cx="8007985" cy="600075"/>
          </a:xfrm>
          <a:prstGeom prst="rect">
            <a:avLst/>
          </a:prstGeom>
          <a:noFill/>
        </p:spPr>
        <p:txBody>
          <a:bodyPr wrap="square" rtlCol="0"/>
          <a:p>
            <a:r>
              <a:rPr lang="zh-CN" altLang="en-US" sz="2400" b="1" dirty="0">
                <a:solidFill>
                  <a:schemeClr val="tx2">
                    <a:lumMod val="50000"/>
                  </a:schemeClr>
                </a:solidFill>
                <a:effectLst>
                  <a:outerShdw blurRad="38100" dist="19050" dir="2700000" algn="tl" rotWithShape="0">
                    <a:schemeClr val="dk1">
                      <a:alpha val="40000"/>
                    </a:schemeClr>
                  </a:outerShdw>
                </a:effectLst>
                <a:uFillTx/>
                <a:latin typeface="仿宋" panose="02010609060101010101" charset="-122"/>
                <a:ea typeface="仿宋" panose="02010609060101010101" charset="-122"/>
                <a:cs typeface="仿宋" panose="02010609060101010101" charset="-122"/>
              </a:rPr>
              <a:t>程序</a:t>
            </a:r>
            <a:r>
              <a:rPr lang="en-US" altLang="zh-CN" sz="2400" b="1" dirty="0">
                <a:solidFill>
                  <a:schemeClr val="tx2">
                    <a:lumMod val="50000"/>
                  </a:schemeClr>
                </a:solidFill>
                <a:effectLst>
                  <a:outerShdw blurRad="38100" dist="19050" dir="2700000" algn="tl" rotWithShape="0">
                    <a:schemeClr val="dk1">
                      <a:alpha val="40000"/>
                    </a:schemeClr>
                  </a:outerShdw>
                </a:effectLst>
                <a:uFillTx/>
                <a:latin typeface="仿宋" panose="02010609060101010101" charset="-122"/>
                <a:ea typeface="仿宋" panose="02010609060101010101" charset="-122"/>
                <a:cs typeface="仿宋" panose="02010609060101010101" charset="-122"/>
              </a:rPr>
              <a:t>解读:</a:t>
            </a:r>
            <a:r>
              <a:rPr lang="zh-CN" altLang="en-US" sz="2400" b="1" dirty="0">
                <a:solidFill>
                  <a:schemeClr val="tx2">
                    <a:lumMod val="50000"/>
                  </a:schemeClr>
                </a:solidFill>
                <a:effectLst>
                  <a:outerShdw blurRad="38100" dist="19050" dir="2700000" algn="tl" rotWithShape="0">
                    <a:schemeClr val="dk1">
                      <a:alpha val="40000"/>
                    </a:schemeClr>
                  </a:outerShdw>
                </a:effectLst>
                <a:uFillTx/>
                <a:latin typeface="仿宋" panose="02010609060101010101" charset="-122"/>
                <a:ea typeface="仿宋" panose="02010609060101010101" charset="-122"/>
                <a:cs typeface="仿宋" panose="02010609060101010101" charset="-122"/>
              </a:rPr>
              <a:t>回迁</a:t>
            </a:r>
            <a:r>
              <a:rPr lang="zh-CN" altLang="en-US" sz="2400" b="1" dirty="0">
                <a:solidFill>
                  <a:schemeClr val="tx2">
                    <a:lumMod val="50000"/>
                  </a:schemeClr>
                </a:solidFill>
                <a:effectLst>
                  <a:outerShdw blurRad="38100" dist="19050" dir="2700000" algn="tl" rotWithShape="0">
                    <a:schemeClr val="dk1">
                      <a:alpha val="40000"/>
                    </a:schemeClr>
                  </a:outerShdw>
                </a:effectLst>
                <a:uFillTx/>
                <a:latin typeface="仿宋" panose="02010609060101010101" charset="-122"/>
                <a:ea typeface="仿宋" panose="02010609060101010101" charset="-122"/>
                <a:cs typeface="仿宋" panose="02010609060101010101" charset="-122"/>
              </a:rPr>
              <a:t>房屋选取及安置程序</a:t>
            </a:r>
            <a:endParaRPr lang="zh-CN" altLang="en-US" sz="2400" b="1" dirty="0">
              <a:solidFill>
                <a:schemeClr val="tx2">
                  <a:lumMod val="50000"/>
                </a:schemeClr>
              </a:solidFill>
              <a:effectLst>
                <a:outerShdw blurRad="38100" dist="19050" dir="2700000" algn="tl" rotWithShape="0">
                  <a:schemeClr val="dk1">
                    <a:alpha val="40000"/>
                  </a:schemeClr>
                </a:outerShdw>
              </a:effectLst>
              <a:uFillTx/>
              <a:latin typeface="仿宋" panose="02010609060101010101" charset="-122"/>
              <a:ea typeface="仿宋" panose="02010609060101010101" charset="-122"/>
              <a:cs typeface="仿宋" panose="02010609060101010101" charset="-122"/>
            </a:endParaRPr>
          </a:p>
        </p:txBody>
      </p:sp>
    </p:spTree>
    <p:custDataLst>
      <p:tags r:id="rId4"/>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custDataLst>
              <p:tags r:id="rId1"/>
            </p:custDataLst>
          </p:nvPr>
        </p:nvSpPr>
        <p:spPr>
          <a:xfrm>
            <a:off x="74930" y="1033780"/>
            <a:ext cx="5372100" cy="787400"/>
          </a:xfrm>
        </p:spPr>
        <p:txBody>
          <a:bodyPr/>
          <a:lstStyle/>
          <a:p>
            <a:pPr algn="l"/>
            <a:r>
              <a:rPr lang="en-US" altLang="zh-CN" sz="2400" dirty="0"/>
              <a:t>    </a:t>
            </a:r>
            <a:r>
              <a:rPr lang="zh-CN" altLang="en-US" sz="2400" dirty="0"/>
              <a:t>二、现场选房及出具房屋调配单</a:t>
            </a:r>
            <a:endParaRPr lang="zh-CN" altLang="en-US" sz="2400" dirty="0"/>
          </a:p>
        </p:txBody>
      </p:sp>
      <p:sp>
        <p:nvSpPr>
          <p:cNvPr id="8" name="文本占位符 7"/>
          <p:cNvSpPr>
            <a:spLocks noGrp="1"/>
          </p:cNvSpPr>
          <p:nvPr>
            <p:ph type="body" sz="quarter" idx="13"/>
            <p:custDataLst>
              <p:tags r:id="rId2"/>
            </p:custDataLst>
          </p:nvPr>
        </p:nvSpPr>
        <p:spPr>
          <a:xfrm>
            <a:off x="455930" y="2012950"/>
            <a:ext cx="11048365" cy="3618230"/>
          </a:xfrm>
        </p:spPr>
        <p:txBody>
          <a:bodyPr>
            <a:noAutofit/>
          </a:bodyPr>
          <a:lstStyle/>
          <a:p>
            <a:pPr marL="0" indent="0" algn="l">
              <a:buNone/>
            </a:pPr>
            <a:r>
              <a:rPr lang="zh-CN" altLang="en-US" sz="1800" dirty="0">
                <a:solidFill>
                  <a:sysClr val="windowText" lastClr="000000">
                    <a:lumMod val="75000"/>
                    <a:lumOff val="25000"/>
                  </a:sysClr>
                </a:solidFill>
                <a:cs typeface="微软雅黑" panose="020B0503020204020204" charset="-122"/>
                <a:sym typeface="+mn-ea"/>
              </a:rPr>
              <a:t>1.被征收人到场选房须本人携带有效期内第二代居民身份证原件；本人无法到场委托他人代办的，受托人需同时携带被征收人身份证原件、本人身份证原件及书面委托代理书方可进入选房现场。</a:t>
            </a:r>
            <a:endParaRPr lang="zh-CN" altLang="en-US" sz="1800" dirty="0">
              <a:solidFill>
                <a:sysClr val="windowText" lastClr="000000">
                  <a:lumMod val="75000"/>
                  <a:lumOff val="25000"/>
                </a:sysClr>
              </a:solidFill>
              <a:cs typeface="微软雅黑" panose="020B0503020204020204" charset="-122"/>
              <a:sym typeface="+mn-ea"/>
            </a:endParaRPr>
          </a:p>
          <a:p>
            <a:pPr marL="0" indent="0" algn="l">
              <a:buNone/>
            </a:pPr>
            <a:r>
              <a:rPr lang="zh-CN" altLang="en-US" sz="1800" dirty="0">
                <a:solidFill>
                  <a:sysClr val="windowText" lastClr="000000">
                    <a:lumMod val="75000"/>
                    <a:lumOff val="25000"/>
                  </a:sysClr>
                </a:solidFill>
                <a:cs typeface="微软雅黑" panose="020B0503020204020204" charset="-122"/>
                <a:sym typeface="+mn-ea"/>
              </a:rPr>
              <a:t>2.被征收人严格按照选房（回迁）公告载明的时间，前往指定现场参与选房。</a:t>
            </a:r>
            <a:endParaRPr lang="zh-CN" altLang="en-US" sz="1800" dirty="0">
              <a:solidFill>
                <a:sysClr val="windowText" lastClr="000000">
                  <a:lumMod val="75000"/>
                  <a:lumOff val="25000"/>
                </a:sysClr>
              </a:solidFill>
              <a:cs typeface="微软雅黑" panose="020B0503020204020204" charset="-122"/>
              <a:sym typeface="+mn-ea"/>
            </a:endParaRPr>
          </a:p>
          <a:p>
            <a:pPr marL="0" indent="0" algn="l">
              <a:buNone/>
            </a:pPr>
            <a:endParaRPr lang="zh-CN" altLang="en-US" sz="1800" dirty="0">
              <a:solidFill>
                <a:sysClr val="windowText" lastClr="000000">
                  <a:lumMod val="75000"/>
                  <a:lumOff val="25000"/>
                </a:sysClr>
              </a:solidFill>
              <a:cs typeface="微软雅黑" panose="020B0503020204020204" charset="-122"/>
              <a:sym typeface="+mn-ea"/>
            </a:endParaRPr>
          </a:p>
          <a:p>
            <a:pPr marL="0" algn="l"/>
            <a:r>
              <a:rPr lang="zh-CN" altLang="en-US" sz="1800" dirty="0">
                <a:solidFill>
                  <a:sysClr val="windowText" lastClr="000000">
                    <a:lumMod val="75000"/>
                    <a:lumOff val="25000"/>
                  </a:sysClr>
                </a:solidFill>
                <a:cs typeface="微软雅黑" panose="020B0503020204020204" charset="-122"/>
                <a:sym typeface="+mn-ea"/>
              </a:rPr>
              <a:t>补充说明：若被征收人逾期未抵达现场选房，或到场后拒不自主选房，将由征收部门、属地街道（镇）、村（社区）</a:t>
            </a:r>
            <a:r>
              <a:rPr lang="zh-CN" altLang="en-US" sz="1800" dirty="0">
                <a:solidFill>
                  <a:srgbClr val="FF0000"/>
                </a:solidFill>
                <a:cs typeface="微软雅黑" panose="020B0503020204020204" charset="-122"/>
                <a:sym typeface="+mn-ea"/>
              </a:rPr>
              <a:t>三方共同代选安置房</a:t>
            </a:r>
            <a:r>
              <a:rPr lang="zh-CN" altLang="en-US" sz="1800" dirty="0">
                <a:solidFill>
                  <a:sysClr val="windowText" lastClr="000000">
                    <a:lumMod val="75000"/>
                    <a:lumOff val="25000"/>
                  </a:sysClr>
                </a:solidFill>
                <a:cs typeface="微软雅黑" panose="020B0503020204020204" charset="-122"/>
                <a:sym typeface="+mn-ea"/>
              </a:rPr>
              <a:t>，全程邀请公证处现场公证，留存合法凭证，</a:t>
            </a:r>
            <a:r>
              <a:rPr lang="zh-CN" altLang="en-US" sz="1800" dirty="0">
                <a:solidFill>
                  <a:srgbClr val="FF0000"/>
                </a:solidFill>
                <a:cs typeface="微软雅黑" panose="020B0503020204020204" charset="-122"/>
                <a:sym typeface="+mn-ea"/>
              </a:rPr>
              <a:t>代选结果具备法律效力，不得事后反悔、拒绝接收房屋。</a:t>
            </a:r>
            <a:endParaRPr lang="zh-CN" altLang="en-US" sz="1800" dirty="0">
              <a:solidFill>
                <a:srgbClr val="FF0000"/>
              </a:solidFill>
              <a:cs typeface="微软雅黑" panose="020B0503020204020204" charset="-122"/>
              <a:sym typeface="+mn-ea"/>
            </a:endParaRPr>
          </a:p>
          <a:p>
            <a:pPr marL="0" algn="l"/>
            <a:r>
              <a:rPr lang="zh-CN" altLang="en-US" sz="1800" dirty="0">
                <a:solidFill>
                  <a:sysClr val="windowText" lastClr="000000">
                    <a:lumMod val="75000"/>
                    <a:lumOff val="25000"/>
                  </a:sysClr>
                </a:solidFill>
                <a:cs typeface="微软雅黑" panose="020B0503020204020204" charset="-122"/>
                <a:sym typeface="+mn-ea"/>
              </a:rPr>
              <a:t>依据现场选定房源出具房屋调配单，经被征收人或委托代理人签字确认，</a:t>
            </a:r>
            <a:r>
              <a:rPr lang="zh-CN" altLang="en-US" sz="1800" dirty="0">
                <a:solidFill>
                  <a:srgbClr val="FF0000"/>
                </a:solidFill>
                <a:cs typeface="微软雅黑" panose="020B0503020204020204" charset="-122"/>
                <a:sym typeface="+mn-ea"/>
              </a:rPr>
              <a:t>该单据仅作为选定房源的有效凭证。</a:t>
            </a:r>
            <a:endParaRPr lang="zh-CN" altLang="en-US" sz="1800" dirty="0">
              <a:solidFill>
                <a:srgbClr val="FF0000"/>
              </a:solidFill>
              <a:cs typeface="微软雅黑" panose="020B0503020204020204" charset="-122"/>
              <a:sym typeface="+mn-ea"/>
            </a:endParaRPr>
          </a:p>
        </p:txBody>
      </p:sp>
      <p:sp>
        <p:nvSpPr>
          <p:cNvPr id="21" name="文本框 20"/>
          <p:cNvSpPr txBox="1"/>
          <p:nvPr>
            <p:custDataLst>
              <p:tags r:id="rId3"/>
            </p:custDataLst>
          </p:nvPr>
        </p:nvSpPr>
        <p:spPr>
          <a:xfrm>
            <a:off x="225425" y="241935"/>
            <a:ext cx="8007985" cy="600075"/>
          </a:xfrm>
          <a:prstGeom prst="rect">
            <a:avLst/>
          </a:prstGeom>
          <a:noFill/>
        </p:spPr>
        <p:txBody>
          <a:bodyPr wrap="square" rtlCol="0"/>
          <a:p>
            <a:r>
              <a:rPr lang="zh-CN" altLang="en-US" sz="2400" b="1" dirty="0">
                <a:solidFill>
                  <a:schemeClr val="tx2">
                    <a:lumMod val="50000"/>
                  </a:schemeClr>
                </a:solidFill>
                <a:effectLst>
                  <a:outerShdw blurRad="38100" dist="19050" dir="2700000" algn="tl" rotWithShape="0">
                    <a:schemeClr val="dk1">
                      <a:alpha val="40000"/>
                    </a:schemeClr>
                  </a:outerShdw>
                </a:effectLst>
                <a:uFillTx/>
                <a:latin typeface="仿宋" panose="02010609060101010101" charset="-122"/>
                <a:ea typeface="仿宋" panose="02010609060101010101" charset="-122"/>
                <a:cs typeface="仿宋" panose="02010609060101010101" charset="-122"/>
              </a:rPr>
              <a:t>程序</a:t>
            </a:r>
            <a:r>
              <a:rPr lang="en-US" altLang="zh-CN" sz="2400" b="1" dirty="0">
                <a:solidFill>
                  <a:schemeClr val="tx2">
                    <a:lumMod val="50000"/>
                  </a:schemeClr>
                </a:solidFill>
                <a:effectLst>
                  <a:outerShdw blurRad="38100" dist="19050" dir="2700000" algn="tl" rotWithShape="0">
                    <a:schemeClr val="dk1">
                      <a:alpha val="40000"/>
                    </a:schemeClr>
                  </a:outerShdw>
                </a:effectLst>
                <a:uFillTx/>
                <a:latin typeface="仿宋" panose="02010609060101010101" charset="-122"/>
                <a:ea typeface="仿宋" panose="02010609060101010101" charset="-122"/>
                <a:cs typeface="仿宋" panose="02010609060101010101" charset="-122"/>
              </a:rPr>
              <a:t>解读:</a:t>
            </a:r>
            <a:r>
              <a:rPr lang="zh-CN" altLang="en-US" sz="2400" b="1" dirty="0">
                <a:solidFill>
                  <a:schemeClr val="tx2">
                    <a:lumMod val="50000"/>
                  </a:schemeClr>
                </a:solidFill>
                <a:effectLst>
                  <a:outerShdw blurRad="38100" dist="19050" dir="2700000" algn="tl" rotWithShape="0">
                    <a:schemeClr val="dk1">
                      <a:alpha val="40000"/>
                    </a:schemeClr>
                  </a:outerShdw>
                </a:effectLst>
                <a:uFillTx/>
                <a:latin typeface="仿宋" panose="02010609060101010101" charset="-122"/>
                <a:ea typeface="仿宋" panose="02010609060101010101" charset="-122"/>
                <a:cs typeface="仿宋" panose="02010609060101010101" charset="-122"/>
                <a:sym typeface="+mn-ea"/>
              </a:rPr>
              <a:t>回迁房屋选取及安置程序</a:t>
            </a:r>
            <a:endParaRPr lang="zh-CN" altLang="en-US" sz="2400" b="1" dirty="0">
              <a:solidFill>
                <a:schemeClr val="tx2">
                  <a:lumMod val="50000"/>
                </a:schemeClr>
              </a:solidFill>
              <a:effectLst>
                <a:outerShdw blurRad="38100" dist="19050" dir="2700000" algn="tl" rotWithShape="0">
                  <a:schemeClr val="dk1">
                    <a:alpha val="40000"/>
                  </a:schemeClr>
                </a:outerShdw>
              </a:effectLst>
              <a:uFillTx/>
              <a:latin typeface="仿宋" panose="02010609060101010101" charset="-122"/>
              <a:ea typeface="仿宋" panose="02010609060101010101" charset="-122"/>
              <a:cs typeface="仿宋" panose="02010609060101010101" charset="-122"/>
            </a:endParaRPr>
          </a:p>
        </p:txBody>
      </p:sp>
    </p:spTree>
    <p:custDataLst>
      <p:tags r:id="rId4"/>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custDataLst>
              <p:tags r:id="rId1"/>
            </p:custDataLst>
          </p:nvPr>
        </p:nvSpPr>
        <p:spPr>
          <a:xfrm>
            <a:off x="74930" y="1033780"/>
            <a:ext cx="5372100" cy="787400"/>
          </a:xfrm>
        </p:spPr>
        <p:txBody>
          <a:bodyPr/>
          <a:lstStyle/>
          <a:p>
            <a:pPr algn="l"/>
            <a:r>
              <a:rPr lang="en-US" altLang="zh-CN" sz="2400" dirty="0"/>
              <a:t>    </a:t>
            </a:r>
            <a:r>
              <a:rPr lang="zh-CN" altLang="en-US" sz="2400" dirty="0"/>
              <a:t>三、房源维修</a:t>
            </a:r>
            <a:endParaRPr lang="zh-CN" altLang="en-US" sz="2400" dirty="0"/>
          </a:p>
        </p:txBody>
      </p:sp>
      <p:sp>
        <p:nvSpPr>
          <p:cNvPr id="8" name="文本占位符 7"/>
          <p:cNvSpPr>
            <a:spLocks noGrp="1"/>
          </p:cNvSpPr>
          <p:nvPr>
            <p:ph type="body" sz="quarter" idx="13"/>
            <p:custDataLst>
              <p:tags r:id="rId2"/>
            </p:custDataLst>
          </p:nvPr>
        </p:nvSpPr>
        <p:spPr>
          <a:xfrm>
            <a:off x="455930" y="2012950"/>
            <a:ext cx="11048365" cy="3618230"/>
          </a:xfrm>
        </p:spPr>
        <p:txBody>
          <a:bodyPr>
            <a:noAutofit/>
          </a:bodyPr>
          <a:lstStyle/>
          <a:p>
            <a:pPr marL="0" indent="0" algn="l">
              <a:buNone/>
            </a:pPr>
            <a:r>
              <a:rPr lang="zh-CN" altLang="en-US" sz="1800" dirty="0">
                <a:solidFill>
                  <a:schemeClr val="tx1"/>
                </a:solidFill>
                <a:cs typeface="微软雅黑" panose="020B0503020204020204" charset="-122"/>
                <a:sym typeface="+mn-ea"/>
              </a:rPr>
              <a:t>1.针对现场确认选定的安置房，由征收部门统一向房屋管理单位提交房屋维修申请，待房屋修缮竣工验收合格后，统一通知被征收人启动回迁安置手续。</a:t>
            </a:r>
            <a:endParaRPr lang="zh-CN" altLang="en-US" sz="1800" dirty="0">
              <a:solidFill>
                <a:schemeClr val="tx1"/>
              </a:solidFill>
              <a:cs typeface="微软雅黑" panose="020B0503020204020204" charset="-122"/>
              <a:sym typeface="+mn-ea"/>
            </a:endParaRPr>
          </a:p>
          <a:p>
            <a:pPr marL="0" indent="0" algn="l">
              <a:buNone/>
            </a:pPr>
            <a:r>
              <a:rPr lang="zh-CN" altLang="en-US" sz="1800" dirty="0">
                <a:solidFill>
                  <a:schemeClr val="tx1"/>
                </a:solidFill>
                <a:cs typeface="微软雅黑" panose="020B0503020204020204" charset="-122"/>
                <a:sym typeface="+mn-ea"/>
              </a:rPr>
              <a:t>（</a:t>
            </a:r>
            <a:r>
              <a:rPr lang="zh-CN" altLang="en-US" sz="1800" dirty="0">
                <a:solidFill>
                  <a:schemeClr val="tx1"/>
                </a:solidFill>
                <a:cs typeface="微软雅黑" panose="020B0503020204020204" charset="-122"/>
                <a:sym typeface="+mn-ea"/>
              </a:rPr>
              <a:t>统一修缮安置房源，保障房屋基础居住条件，交付合格宜居房屋，提升回迁群众居住体验）</a:t>
            </a:r>
            <a:endParaRPr lang="zh-CN" altLang="en-US" sz="1800" dirty="0">
              <a:solidFill>
                <a:schemeClr val="tx1"/>
              </a:solidFill>
              <a:cs typeface="微软雅黑" panose="020B0503020204020204" charset="-122"/>
              <a:sym typeface="+mn-ea"/>
            </a:endParaRPr>
          </a:p>
          <a:p>
            <a:pPr marL="0" indent="0" algn="l">
              <a:buNone/>
            </a:pPr>
            <a:endParaRPr lang="zh-CN" altLang="en-US" sz="1800" dirty="0">
              <a:solidFill>
                <a:schemeClr val="tx1"/>
              </a:solidFill>
              <a:cs typeface="微软雅黑" panose="020B0503020204020204" charset="-122"/>
              <a:sym typeface="+mn-ea"/>
            </a:endParaRPr>
          </a:p>
          <a:p>
            <a:pPr marL="0" indent="0" algn="l">
              <a:buNone/>
            </a:pPr>
            <a:r>
              <a:rPr lang="zh-CN" altLang="en-US" sz="1800" dirty="0">
                <a:solidFill>
                  <a:schemeClr val="tx1"/>
                </a:solidFill>
                <a:cs typeface="微软雅黑" panose="020B0503020204020204" charset="-122"/>
                <a:sym typeface="+mn-ea"/>
              </a:rPr>
              <a:t>2.若被征收人存在紧急入住需求，可主动向征收部门提交书面申请，自愿签署《放弃房屋维修声明》，无需等待统一修缮流程，可直接办理回迁。</a:t>
            </a:r>
            <a:endParaRPr lang="zh-CN" altLang="en-US" sz="1800" dirty="0">
              <a:solidFill>
                <a:schemeClr val="tx1"/>
              </a:solidFill>
              <a:cs typeface="微软雅黑" panose="020B0503020204020204" charset="-122"/>
              <a:sym typeface="+mn-ea"/>
            </a:endParaRPr>
          </a:p>
          <a:p>
            <a:pPr marL="0" indent="0" algn="l">
              <a:buNone/>
            </a:pPr>
            <a:r>
              <a:rPr lang="zh-CN" altLang="en-US" sz="1800" dirty="0">
                <a:solidFill>
                  <a:schemeClr val="tx1"/>
                </a:solidFill>
                <a:cs typeface="微软雅黑" panose="020B0503020204020204" charset="-122"/>
                <a:sym typeface="+mn-ea"/>
              </a:rPr>
              <a:t>（增设自愿免维修通道，灵活满足群众紧急入住需求，兼顾安置流程标准化与群众需求个性化）</a:t>
            </a:r>
            <a:endParaRPr lang="zh-CN" altLang="en-US" sz="1800" dirty="0">
              <a:solidFill>
                <a:schemeClr val="tx1"/>
              </a:solidFill>
              <a:cs typeface="微软雅黑" panose="020B0503020204020204" charset="-122"/>
              <a:sym typeface="+mn-ea"/>
            </a:endParaRPr>
          </a:p>
          <a:p>
            <a:pPr marL="0" indent="0" algn="l">
              <a:buNone/>
            </a:pPr>
            <a:endParaRPr lang="zh-CN" altLang="en-US" sz="1800" dirty="0">
              <a:solidFill>
                <a:schemeClr val="tx1"/>
              </a:solidFill>
              <a:cs typeface="微软雅黑" panose="020B0503020204020204" charset="-122"/>
              <a:sym typeface="+mn-ea"/>
            </a:endParaRPr>
          </a:p>
          <a:p>
            <a:pPr marL="0" indent="0" algn="l">
              <a:buNone/>
            </a:pPr>
            <a:endParaRPr lang="zh-CN" altLang="en-US" sz="1800" dirty="0">
              <a:solidFill>
                <a:schemeClr val="tx1"/>
              </a:solidFill>
              <a:cs typeface="微软雅黑" panose="020B0503020204020204" charset="-122"/>
              <a:sym typeface="+mn-ea"/>
            </a:endParaRPr>
          </a:p>
        </p:txBody>
      </p:sp>
      <p:sp>
        <p:nvSpPr>
          <p:cNvPr id="21" name="文本框 20"/>
          <p:cNvSpPr txBox="1"/>
          <p:nvPr>
            <p:custDataLst>
              <p:tags r:id="rId3"/>
            </p:custDataLst>
          </p:nvPr>
        </p:nvSpPr>
        <p:spPr>
          <a:xfrm>
            <a:off x="225425" y="241935"/>
            <a:ext cx="8007985" cy="600075"/>
          </a:xfrm>
          <a:prstGeom prst="rect">
            <a:avLst/>
          </a:prstGeom>
          <a:noFill/>
        </p:spPr>
        <p:txBody>
          <a:bodyPr wrap="square" rtlCol="0"/>
          <a:p>
            <a:r>
              <a:rPr lang="zh-CN" altLang="en-US" sz="2400" b="1" dirty="0">
                <a:solidFill>
                  <a:schemeClr val="tx2">
                    <a:lumMod val="50000"/>
                  </a:schemeClr>
                </a:solidFill>
                <a:effectLst>
                  <a:outerShdw blurRad="38100" dist="19050" dir="2700000" algn="tl" rotWithShape="0">
                    <a:schemeClr val="dk1">
                      <a:alpha val="40000"/>
                    </a:schemeClr>
                  </a:outerShdw>
                </a:effectLst>
                <a:uFillTx/>
                <a:latin typeface="仿宋" panose="02010609060101010101" charset="-122"/>
                <a:ea typeface="仿宋" panose="02010609060101010101" charset="-122"/>
                <a:cs typeface="仿宋" panose="02010609060101010101" charset="-122"/>
              </a:rPr>
              <a:t>程序</a:t>
            </a:r>
            <a:r>
              <a:rPr lang="en-US" altLang="zh-CN" sz="2400" b="1" dirty="0">
                <a:solidFill>
                  <a:schemeClr val="tx2">
                    <a:lumMod val="50000"/>
                  </a:schemeClr>
                </a:solidFill>
                <a:effectLst>
                  <a:outerShdw blurRad="38100" dist="19050" dir="2700000" algn="tl" rotWithShape="0">
                    <a:schemeClr val="dk1">
                      <a:alpha val="40000"/>
                    </a:schemeClr>
                  </a:outerShdw>
                </a:effectLst>
                <a:uFillTx/>
                <a:latin typeface="仿宋" panose="02010609060101010101" charset="-122"/>
                <a:ea typeface="仿宋" panose="02010609060101010101" charset="-122"/>
                <a:cs typeface="仿宋" panose="02010609060101010101" charset="-122"/>
              </a:rPr>
              <a:t>解读:</a:t>
            </a:r>
            <a:r>
              <a:rPr lang="zh-CN" altLang="en-US" sz="2400" b="1" dirty="0">
                <a:solidFill>
                  <a:schemeClr val="tx2">
                    <a:lumMod val="50000"/>
                  </a:schemeClr>
                </a:solidFill>
                <a:effectLst>
                  <a:outerShdw blurRad="38100" dist="19050" dir="2700000" algn="tl" rotWithShape="0">
                    <a:schemeClr val="dk1">
                      <a:alpha val="40000"/>
                    </a:schemeClr>
                  </a:outerShdw>
                </a:effectLst>
                <a:uFillTx/>
                <a:latin typeface="仿宋" panose="02010609060101010101" charset="-122"/>
                <a:ea typeface="仿宋" panose="02010609060101010101" charset="-122"/>
                <a:cs typeface="仿宋" panose="02010609060101010101" charset="-122"/>
                <a:sym typeface="+mn-ea"/>
              </a:rPr>
              <a:t>回迁房屋选取及安置程序</a:t>
            </a:r>
            <a:endParaRPr lang="zh-CN" altLang="en-US" sz="2400" b="1" dirty="0">
              <a:solidFill>
                <a:schemeClr val="tx2">
                  <a:lumMod val="50000"/>
                </a:schemeClr>
              </a:solidFill>
              <a:effectLst>
                <a:outerShdw blurRad="38100" dist="19050" dir="2700000" algn="tl" rotWithShape="0">
                  <a:schemeClr val="dk1">
                    <a:alpha val="40000"/>
                  </a:schemeClr>
                </a:outerShdw>
              </a:effectLst>
              <a:uFillTx/>
              <a:latin typeface="仿宋" panose="02010609060101010101" charset="-122"/>
              <a:ea typeface="仿宋" panose="02010609060101010101" charset="-122"/>
              <a:cs typeface="仿宋" panose="02010609060101010101" charset="-122"/>
            </a:endParaRPr>
          </a:p>
          <a:p>
            <a:endParaRPr lang="zh-CN" altLang="en-US" sz="2400" b="1" dirty="0">
              <a:solidFill>
                <a:schemeClr val="tx2">
                  <a:lumMod val="50000"/>
                </a:schemeClr>
              </a:solidFill>
              <a:effectLst>
                <a:outerShdw blurRad="38100" dist="19050" dir="2700000" algn="tl" rotWithShape="0">
                  <a:schemeClr val="dk1">
                    <a:alpha val="40000"/>
                  </a:schemeClr>
                </a:outerShdw>
              </a:effectLst>
              <a:uFillTx/>
              <a:latin typeface="仿宋" panose="02010609060101010101" charset="-122"/>
              <a:ea typeface="仿宋" panose="02010609060101010101" charset="-122"/>
              <a:cs typeface="仿宋" panose="02010609060101010101" charset="-122"/>
            </a:endParaRPr>
          </a:p>
        </p:txBody>
      </p:sp>
    </p:spTree>
    <p:custDataLst>
      <p:tags r:id="rId4"/>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custDataLst>
              <p:tags r:id="rId1"/>
            </p:custDataLst>
          </p:nvPr>
        </p:nvSpPr>
        <p:spPr>
          <a:xfrm>
            <a:off x="74930" y="1033780"/>
            <a:ext cx="5372100" cy="787400"/>
          </a:xfrm>
        </p:spPr>
        <p:txBody>
          <a:bodyPr/>
          <a:lstStyle/>
          <a:p>
            <a:pPr algn="l"/>
            <a:r>
              <a:rPr lang="en-US" altLang="zh-CN" sz="2400" dirty="0">
                <a:solidFill>
                  <a:schemeClr val="tx1"/>
                </a:solidFill>
                <a:cs typeface="微软雅黑" panose="020B0503020204020204" charset="-122"/>
                <a:sym typeface="+mn-ea"/>
              </a:rPr>
              <a:t>    </a:t>
            </a:r>
            <a:r>
              <a:rPr lang="zh-CN" altLang="en-US" sz="2400" dirty="0">
                <a:solidFill>
                  <a:schemeClr val="tx1"/>
                </a:solidFill>
                <a:cs typeface="微软雅黑" panose="020B0503020204020204" charset="-122"/>
                <a:sym typeface="+mn-ea"/>
              </a:rPr>
              <a:t>四、回迁安置</a:t>
            </a:r>
            <a:endParaRPr lang="zh-CN" altLang="en-US" sz="2400" dirty="0"/>
          </a:p>
        </p:txBody>
      </p:sp>
      <p:sp>
        <p:nvSpPr>
          <p:cNvPr id="8" name="文本占位符 7"/>
          <p:cNvSpPr>
            <a:spLocks noGrp="1"/>
          </p:cNvSpPr>
          <p:nvPr>
            <p:ph type="body" sz="quarter" idx="13"/>
            <p:custDataLst>
              <p:tags r:id="rId2"/>
            </p:custDataLst>
          </p:nvPr>
        </p:nvSpPr>
        <p:spPr>
          <a:xfrm>
            <a:off x="455930" y="2012950"/>
            <a:ext cx="11048365" cy="3618230"/>
          </a:xfrm>
        </p:spPr>
        <p:txBody>
          <a:bodyPr>
            <a:noAutofit/>
          </a:bodyPr>
          <a:lstStyle/>
          <a:p>
            <a:pPr marL="0" indent="0" algn="l">
              <a:buNone/>
            </a:pPr>
            <a:r>
              <a:rPr lang="zh-CN" altLang="en-US" sz="1800" dirty="0">
                <a:solidFill>
                  <a:schemeClr val="tx1"/>
                </a:solidFill>
                <a:cs typeface="微软雅黑" panose="020B0503020204020204" charset="-122"/>
                <a:sym typeface="+mn-ea"/>
              </a:rPr>
              <a:t>1.征收部门完成修缮房源验收，或被征收人提交《放弃维修声明》后，通知被征收人限期缴纳扩大面积款（房屋差价款）。</a:t>
            </a:r>
            <a:endParaRPr lang="zh-CN" altLang="en-US" sz="1800" dirty="0">
              <a:solidFill>
                <a:schemeClr val="tx1"/>
              </a:solidFill>
              <a:cs typeface="微软雅黑" panose="020B0503020204020204" charset="-122"/>
              <a:sym typeface="+mn-ea"/>
            </a:endParaRPr>
          </a:p>
          <a:p>
            <a:pPr marL="0" indent="0" algn="l">
              <a:buNone/>
            </a:pPr>
            <a:r>
              <a:rPr lang="zh-CN" altLang="en-US" sz="1800" dirty="0">
                <a:solidFill>
                  <a:schemeClr val="tx1"/>
                </a:solidFill>
                <a:cs typeface="微软雅黑" panose="020B0503020204020204" charset="-122"/>
                <a:sym typeface="+mn-ea"/>
              </a:rPr>
              <a:t>2.被征收人持银行出具的扩面款缴款凭证，到指定地点集中办理回迁安置手续，被征收人依据现场开具的《回迁业务联络单》至对应物业领取钥匙完成入住。（</a:t>
            </a:r>
            <a:r>
              <a:rPr lang="zh-CN" altLang="en-US" sz="1800" dirty="0">
                <a:solidFill>
                  <a:srgbClr val="FF0000"/>
                </a:solidFill>
                <a:cs typeface="微软雅黑" panose="020B0503020204020204" charset="-122"/>
                <a:sym typeface="+mn-ea"/>
              </a:rPr>
              <a:t>《回迁业务联络单》为办理回迁安置的唯一凭证</a:t>
            </a:r>
            <a:r>
              <a:rPr lang="zh-CN" altLang="en-US" sz="1800" dirty="0">
                <a:solidFill>
                  <a:schemeClr val="tx1"/>
                </a:solidFill>
                <a:cs typeface="微软雅黑" panose="020B0503020204020204" charset="-122"/>
                <a:sym typeface="+mn-ea"/>
              </a:rPr>
              <a:t>）</a:t>
            </a:r>
            <a:endParaRPr lang="zh-CN" altLang="en-US" sz="1800" dirty="0">
              <a:solidFill>
                <a:schemeClr val="tx1"/>
              </a:solidFill>
              <a:cs typeface="微软雅黑" panose="020B0503020204020204" charset="-122"/>
              <a:sym typeface="+mn-ea"/>
            </a:endParaRPr>
          </a:p>
          <a:p>
            <a:pPr marL="0" indent="0" algn="l">
              <a:buNone/>
            </a:pPr>
            <a:endParaRPr lang="zh-CN" altLang="en-US" sz="1800" dirty="0">
              <a:solidFill>
                <a:schemeClr val="tx1"/>
              </a:solidFill>
              <a:cs typeface="微软雅黑" panose="020B0503020204020204" charset="-122"/>
              <a:sym typeface="+mn-ea"/>
            </a:endParaRPr>
          </a:p>
          <a:p>
            <a:pPr marL="0" algn="l"/>
            <a:r>
              <a:rPr lang="zh-CN" altLang="en-US" sz="1800" dirty="0">
                <a:solidFill>
                  <a:schemeClr val="tx1"/>
                </a:solidFill>
                <a:cs typeface="微软雅黑" panose="020B0503020204020204" charset="-122"/>
                <a:sym typeface="+mn-ea"/>
              </a:rPr>
              <a:t>回迁手续原则上由被征收人本人到场办理；本人无法到场的，继承人、受托人需提供经公证的委托书或法定继承等有效法律文书原件方可代办。</a:t>
            </a:r>
            <a:endParaRPr lang="zh-CN" altLang="en-US" sz="1800" dirty="0">
              <a:solidFill>
                <a:schemeClr val="tx1"/>
              </a:solidFill>
              <a:cs typeface="微软雅黑" panose="020B0503020204020204" charset="-122"/>
              <a:sym typeface="+mn-ea"/>
            </a:endParaRPr>
          </a:p>
          <a:p>
            <a:pPr marL="0" algn="l"/>
            <a:r>
              <a:rPr lang="zh-CN" altLang="en-US" sz="1800" dirty="0">
                <a:solidFill>
                  <a:schemeClr val="tx1"/>
                </a:solidFill>
                <a:cs typeface="微软雅黑" panose="020B0503020204020204" charset="-122"/>
                <a:sym typeface="+mn-ea"/>
              </a:rPr>
              <a:t>补充说明：自征收部门通知办理回迁手续当日起，对应安置房视为完成房源出库；</a:t>
            </a:r>
            <a:r>
              <a:rPr lang="zh-CN" altLang="en-US" sz="1800" dirty="0">
                <a:solidFill>
                  <a:srgbClr val="FF0000"/>
                </a:solidFill>
                <a:cs typeface="微软雅黑" panose="020B0503020204020204" charset="-122"/>
                <a:sym typeface="+mn-ea"/>
              </a:rPr>
              <a:t>被征收人未按期缴纳扩大面积款的，该房屋产生的物业费、采暖费等全部相关费用由被征收人自行承担。</a:t>
            </a:r>
            <a:endParaRPr lang="zh-CN" altLang="en-US" sz="1800" dirty="0">
              <a:solidFill>
                <a:srgbClr val="FF0000"/>
              </a:solidFill>
              <a:cs typeface="微软雅黑" panose="020B0503020204020204" charset="-122"/>
              <a:sym typeface="+mn-ea"/>
            </a:endParaRPr>
          </a:p>
        </p:txBody>
      </p:sp>
      <p:sp>
        <p:nvSpPr>
          <p:cNvPr id="21" name="文本框 20"/>
          <p:cNvSpPr txBox="1"/>
          <p:nvPr>
            <p:custDataLst>
              <p:tags r:id="rId3"/>
            </p:custDataLst>
          </p:nvPr>
        </p:nvSpPr>
        <p:spPr>
          <a:xfrm>
            <a:off x="225425" y="241935"/>
            <a:ext cx="8007985" cy="600075"/>
          </a:xfrm>
          <a:prstGeom prst="rect">
            <a:avLst/>
          </a:prstGeom>
          <a:noFill/>
        </p:spPr>
        <p:txBody>
          <a:bodyPr wrap="square" rtlCol="0"/>
          <a:p>
            <a:r>
              <a:rPr lang="zh-CN" altLang="en-US" sz="2400" b="1" dirty="0">
                <a:solidFill>
                  <a:schemeClr val="tx2">
                    <a:lumMod val="50000"/>
                  </a:schemeClr>
                </a:solidFill>
                <a:effectLst>
                  <a:outerShdw blurRad="38100" dist="19050" dir="2700000" algn="tl" rotWithShape="0">
                    <a:schemeClr val="dk1">
                      <a:alpha val="40000"/>
                    </a:schemeClr>
                  </a:outerShdw>
                </a:effectLst>
                <a:uFillTx/>
                <a:latin typeface="仿宋" panose="02010609060101010101" charset="-122"/>
                <a:ea typeface="仿宋" panose="02010609060101010101" charset="-122"/>
                <a:cs typeface="仿宋" panose="02010609060101010101" charset="-122"/>
              </a:rPr>
              <a:t>程序</a:t>
            </a:r>
            <a:r>
              <a:rPr lang="en-US" altLang="zh-CN" sz="2400" b="1" dirty="0">
                <a:solidFill>
                  <a:schemeClr val="tx2">
                    <a:lumMod val="50000"/>
                  </a:schemeClr>
                </a:solidFill>
                <a:effectLst>
                  <a:outerShdw blurRad="38100" dist="19050" dir="2700000" algn="tl" rotWithShape="0">
                    <a:schemeClr val="dk1">
                      <a:alpha val="40000"/>
                    </a:schemeClr>
                  </a:outerShdw>
                </a:effectLst>
                <a:uFillTx/>
                <a:latin typeface="仿宋" panose="02010609060101010101" charset="-122"/>
                <a:ea typeface="仿宋" panose="02010609060101010101" charset="-122"/>
                <a:cs typeface="仿宋" panose="02010609060101010101" charset="-122"/>
              </a:rPr>
              <a:t>解读:</a:t>
            </a:r>
            <a:r>
              <a:rPr lang="zh-CN" altLang="en-US" sz="2400" b="1" dirty="0">
                <a:solidFill>
                  <a:schemeClr val="tx2">
                    <a:lumMod val="50000"/>
                  </a:schemeClr>
                </a:solidFill>
                <a:effectLst>
                  <a:outerShdw blurRad="38100" dist="19050" dir="2700000" algn="tl" rotWithShape="0">
                    <a:schemeClr val="dk1">
                      <a:alpha val="40000"/>
                    </a:schemeClr>
                  </a:outerShdw>
                </a:effectLst>
                <a:uFillTx/>
                <a:latin typeface="仿宋" panose="02010609060101010101" charset="-122"/>
                <a:ea typeface="仿宋" panose="02010609060101010101" charset="-122"/>
                <a:cs typeface="仿宋" panose="02010609060101010101" charset="-122"/>
                <a:sym typeface="+mn-ea"/>
              </a:rPr>
              <a:t>回迁房屋选取及安置程序</a:t>
            </a:r>
            <a:endParaRPr lang="zh-CN" altLang="en-US" sz="2400" b="1" dirty="0">
              <a:solidFill>
                <a:schemeClr val="tx2">
                  <a:lumMod val="50000"/>
                </a:schemeClr>
              </a:solidFill>
              <a:effectLst>
                <a:outerShdw blurRad="38100" dist="19050" dir="2700000" algn="tl" rotWithShape="0">
                  <a:schemeClr val="dk1">
                    <a:alpha val="40000"/>
                  </a:schemeClr>
                </a:outerShdw>
              </a:effectLst>
              <a:uFillTx/>
              <a:latin typeface="仿宋" panose="02010609060101010101" charset="-122"/>
              <a:ea typeface="仿宋" panose="02010609060101010101" charset="-122"/>
              <a:cs typeface="仿宋" panose="02010609060101010101" charset="-122"/>
            </a:endParaRPr>
          </a:p>
          <a:p>
            <a:endParaRPr lang="zh-CN" altLang="en-US" sz="2400" b="1" dirty="0">
              <a:solidFill>
                <a:schemeClr val="tx2">
                  <a:lumMod val="50000"/>
                </a:schemeClr>
              </a:solidFill>
              <a:effectLst>
                <a:outerShdw blurRad="38100" dist="19050" dir="2700000" algn="tl" rotWithShape="0">
                  <a:schemeClr val="dk1">
                    <a:alpha val="40000"/>
                  </a:schemeClr>
                </a:outerShdw>
              </a:effectLst>
              <a:uFillTx/>
              <a:latin typeface="仿宋" panose="02010609060101010101" charset="-122"/>
              <a:ea typeface="仿宋" panose="02010609060101010101" charset="-122"/>
              <a:cs typeface="仿宋" panose="02010609060101010101" charset="-122"/>
            </a:endParaRPr>
          </a:p>
        </p:txBody>
      </p:sp>
    </p:spTree>
    <p:custDataLst>
      <p:tags r:id="rId4"/>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988695" y="1149985"/>
            <a:ext cx="10709910" cy="4152265"/>
          </a:xfrm>
          <a:prstGeom prst="rect">
            <a:avLst/>
          </a:prstGeom>
          <a:noFill/>
        </p:spPr>
        <p:txBody>
          <a:bodyPr wrap="square" rtlCol="0" anchor="ctr">
            <a:noAutofit/>
          </a:bodyPr>
          <a:p>
            <a:pPr algn="ctr">
              <a:lnSpc>
                <a:spcPct val="130000"/>
              </a:lnSpc>
            </a:pPr>
            <a:r>
              <a:rPr lang="zh-CN" sz="6600" b="1"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谢谢观看</a:t>
            </a:r>
            <a:endParaRPr lang="zh-CN" sz="6600" b="1"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endParaRPr>
          </a:p>
        </p:txBody>
      </p:sp>
    </p:spTree>
    <p:custDataLst>
      <p:tags r:id="rId2"/>
    </p:custDataLst>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TYPE" val="i"/>
  <p:tag name="KSO_WM_UNIT_INDEX" val="1"/>
  <p:tag name="KSO_WM_UNIT_SUBTYPE" val="h"/>
  <p:tag name="KSO_WM_SLIDE_BACKGROUND_TYPE" val="topBottom"/>
  <p:tag name="KSO_WM_SLIDE_BK_DARK_LIGHT" val="2"/>
  <p:tag name="KSO_WM_UNIT_BK_DARK_LIGHT" val="2"/>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TYPE" val="i"/>
  <p:tag name="KSO_WM_UNIT_INDEX" val="1"/>
  <p:tag name="KSO_WM_UNIT_SUBTYPE" val="h"/>
  <p:tag name="KSO_WM_UNIT_BK_DARK_LIGHT" val="2"/>
  <p:tag name="KSO_WM_SLIDE_BACKGROUND_TYPE" val="bottomTop"/>
  <p:tag name="KSO_WM_SLIDE_BK_DARK_LIGHT" val="2"/>
</p:tagLst>
</file>

<file path=ppt/tags/tag1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TYPE" val="i"/>
  <p:tag name="KSO_WM_UNIT_INDEX" val="1"/>
  <p:tag name="KSO_WM_UNIT_SUBTYPE" val="h"/>
  <p:tag name="KSO_WM_UNIT_BK_DARK_LIGHT" val="2"/>
  <p:tag name="KSO_WM_SLIDE_BACKGROUND_TYPE" val="navigation"/>
  <p:tag name="KSO_WM_SLIDE_BK_DARK_LIGHT" val="2"/>
</p:tagLst>
</file>

<file path=ppt/tags/tag1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TYPE" val="i"/>
  <p:tag name="KSO_WM_UNIT_INDEX" val="1"/>
  <p:tag name="KSO_WM_UNIT_SUBTYPE" val="h"/>
  <p:tag name="KSO_WM_UNIT_BK_DARK_LIGHT" val="2"/>
  <p:tag name="KSO_WM_SLIDE_BACKGROUND_TYPE" val="belt"/>
  <p:tag name="KSO_WM_SLIDE_BK_DARK_LIGHT" val="2"/>
</p:tagLst>
</file>

<file path=ppt/tags/tag1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0994"/>
</p:tagLst>
</file>

<file path=ppt/tags/tag1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0994"/>
</p:tagLst>
</file>

<file path=ppt/tags/tag1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36.xml><?xml version="1.0" encoding="utf-8"?>
<p:tagLst xmlns:p="http://schemas.openxmlformats.org/presentationml/2006/main">
  <p:tag name="KSO_WM_TEMPLATE_SUBCATEGORY" val="0"/>
  <p:tag name="KSO_WM_TAG_VERSION" val="1.0"/>
  <p:tag name="KSO_WM_BEAUTIFY_FLAG" val="#wm#"/>
  <p:tag name="KSO_WM_TEMPLATE_CATEGORY" val="custom"/>
  <p:tag name="KSO_WM_TEMPLATE_INDEX" val="20200994"/>
  <p:tag name="KSO_WM_TEMPLATE_THUMBS_INDEX" val="1、5、6、7、8、9、10、11、12、13、15"/>
  <p:tag name="KSO_WM_TEMPLATE_MASTER_TYPE" val="1"/>
  <p:tag name="KSO_WM_TEMPLATE_COLOR_TYPE" val="1"/>
  <p:tag name="KSO_WM_TEMPLATE_MASTER_THUMB_INDEX" val="12"/>
</p:tagLst>
</file>

<file path=ppt/tags/tag137.xml><?xml version="1.0" encoding="utf-8"?>
<p:tagLst xmlns:p="http://schemas.openxmlformats.org/presentationml/2006/main">
  <p:tag name="KSO_WM_UNIT_ISCONTENTSTITLE" val="0"/>
  <p:tag name="KSO_WM_UNIT_PRESET_TEXT" val="曲院风荷"/>
  <p:tag name="KSO_WM_UNIT_NOCLEAR" val="0"/>
  <p:tag name="KSO_WM_UNIT_VALUE" val="4"/>
  <p:tag name="KSO_WM_UNIT_HIGHLIGHT" val="0"/>
  <p:tag name="KSO_WM_UNIT_COMPATIBLE" val="0"/>
  <p:tag name="KSO_WM_UNIT_DIAGRAM_ISNUMVISUAL" val="0"/>
  <p:tag name="KSO_WM_UNIT_DIAGRAM_ISREFERUNIT" val="0"/>
  <p:tag name="KSO_WM_UNIT_TYPE" val="a"/>
  <p:tag name="KSO_WM_UNIT_INDEX" val="1"/>
  <p:tag name="KSO_WM_UNIT_ID" val="custom20177092_1*a*1"/>
  <p:tag name="KSO_WM_TEMPLATE_CATEGORY" val="custom"/>
  <p:tag name="KSO_WM_TEMPLATE_INDEX" val="20177092"/>
  <p:tag name="KSO_WM_UNIT_LAYERLEVEL" val="1"/>
  <p:tag name="KSO_WM_TAG_VERSION" val="1.0"/>
  <p:tag name="KSO_WM_BEAUTIFY_FLAG" val=""/>
  <p:tag name="KSO_WM_UNIT_TEXT_FILL_FORE_SCHEMECOLOR_INDEX_BRIGHTNESS" val="0"/>
  <p:tag name="KSO_WM_UNIT_TEXT_FILL_FORE_SCHEMECOLOR_INDEX" val="5"/>
  <p:tag name="KSO_WM_UNIT_TEXT_FILL_TYPE" val="1"/>
</p:tagLst>
</file>

<file path=ppt/tags/tag138.xml><?xml version="1.0" encoding="utf-8"?>
<p:tagLst xmlns:p="http://schemas.openxmlformats.org/presentationml/2006/main">
  <p:tag name="KSO_WM_UNIT_SUBTYPE" val="a"/>
  <p:tag name="KSO_WM_UNIT_PRESET_TEXT" val="汇报人姓名"/>
  <p:tag name="KSO_WM_UNIT_NOCLEAR" val="0"/>
  <p:tag name="KSO_WM_UNIT_VALUE" val="8"/>
  <p:tag name="KSO_WM_UNIT_HIGHLIGHT" val="0"/>
  <p:tag name="KSO_WM_UNIT_COMPATIBLE" val="0"/>
  <p:tag name="KSO_WM_UNIT_DIAGRAM_ISNUMVISUAL" val="0"/>
  <p:tag name="KSO_WM_UNIT_DIAGRAM_ISREFERUNIT" val="0"/>
  <p:tag name="KSO_WM_UNIT_TYPE" val="f"/>
  <p:tag name="KSO_WM_UNIT_INDEX" val="1"/>
  <p:tag name="KSO_WM_UNIT_ID" val="custom20218942_1*f*1"/>
  <p:tag name="KSO_WM_TEMPLATE_CATEGORY" val="custom"/>
  <p:tag name="KSO_WM_TEMPLATE_INDEX" val="20218942"/>
  <p:tag name="KSO_WM_UNIT_LAYERLEVEL" val="1"/>
  <p:tag name="KSO_WM_TAG_VERSION" val="1.0"/>
  <p:tag name="KSO_WM_BEAUTIFY_FLAG" val=""/>
  <p:tag name="KSO_WM_UNIT_TEXT_FILL_FORE_SCHEMECOLOR_INDEX_BRIGHTNESS" val="0"/>
  <p:tag name="KSO_WM_UNIT_TEXT_FILL_FORE_SCHEMECOLOR_INDEX" val="5"/>
  <p:tag name="KSO_WM_UNIT_TEXT_FILL_TYPE" val="1"/>
</p:tagLst>
</file>

<file path=ppt/tags/tag139.xml><?xml version="1.0" encoding="utf-8"?>
<p:tagLst xmlns:p="http://schemas.openxmlformats.org/presentationml/2006/main">
  <p:tag name="KSO_WM_SLIDE_ID" val="custom20200994_1"/>
  <p:tag name="KSO_WM_TEMPLATE_SUBCATEGORY" val="0"/>
  <p:tag name="KSO_WM_SLIDE_ITEM_CNT" val="0"/>
  <p:tag name="KSO_WM_SLIDE_INDEX" val="1"/>
  <p:tag name="KSO_WM_TAG_VERSION" val="1.0"/>
  <p:tag name="KSO_WM_BEAUTIFY_FLAG" val="#wm#"/>
  <p:tag name="KSO_WM_TEMPLATE_CATEGORY" val="custom"/>
  <p:tag name="KSO_WM_TEMPLATE_INDEX" val="20200994"/>
  <p:tag name="KSO_WM_SLIDE_TYPE" val="title"/>
  <p:tag name="KSO_WM_SLIDE_SUBTYPE" val="pureTxt"/>
  <p:tag name="KSO_WM_SLIDE_LAYOUT" val="a_b"/>
  <p:tag name="KSO_WM_SLIDE_LAYOUT_CNT" val="1_1"/>
  <p:tag name="KSO_WM_TEMPLATE_THUMBS_INDEX" val="1、5、6、7、8、9、10、11、12、13、15"/>
  <p:tag name="KSO_WM_TEMPLATE_MASTER_TYPE" val="1"/>
  <p:tag name="KSO_WM_TEMPLATE_COLOR_TYPE" val="1"/>
  <p:tag name="KSO_WM_TEMPLATE_MASTER_THUMB_INDEX" val="12"/>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0994_14*a*1"/>
  <p:tag name="KSO_WM_TEMPLATE_CATEGORY" val="custom"/>
  <p:tag name="KSO_WM_TEMPLATE_INDEX" val="20200994"/>
  <p:tag name="KSO_WM_UNIT_LAYERLEVEL" val="1"/>
  <p:tag name="KSO_WM_TAG_VERSION" val="1.0"/>
  <p:tag name="KSO_WM_BEAUTIFY_FLAG" val="#wm#"/>
  <p:tag name="KSO_WM_UNIT_ISCONTENTSTITLE" val="0"/>
  <p:tag name="KSO_WM_UNIT_PRESET_TEXT" val="单击此处添加标题"/>
  <p:tag name="KSO_WM_UNIT_NOCLEAR" val="0"/>
  <p:tag name="KSO_WM_UNIT_VALUE" val="26"/>
  <p:tag name="KSO_WM_UNIT_TYPE" val="a"/>
  <p:tag name="KSO_WM_UNIT_INDEX" val="1"/>
  <p:tag name="KSO_WM_UNIT_ISNUMDGMTITLE" val="0"/>
</p:tagLst>
</file>

<file path=ppt/tags/tag1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0994_14*f*1"/>
  <p:tag name="KSO_WM_TEMPLATE_CATEGORY" val="custom"/>
  <p:tag name="KSO_WM_TEMPLATE_INDEX" val="20200994"/>
  <p:tag name="KSO_WM_UNIT_LAYERLEVEL" val="1"/>
  <p:tag name="KSO_WM_TAG_VERSION" val="1.0"/>
  <p:tag name="KSO_WM_BEAUTIFY_FLAG" val="#wm#"/>
  <p:tag name="KSO_WM_UNIT_PRESET_TEXT" val="您的正文已经经简明扼要，字字珠玑，但信息却千丝万缕、错综复杂，需要用更多的文字来表述；但请您尽可能提炼思想的精髓，否则容易造成观者的阅读压力，适得其反。"/>
  <p:tag name="KSO_WM_UNIT_NOCLEAR" val="0"/>
  <p:tag name="KSO_WM_UNIT_VALUE" val="220"/>
  <p:tag name="KSO_WM_UNIT_TYPE" val="f"/>
  <p:tag name="KSO_WM_UNIT_INDEX" val="1"/>
  <p:tag name="KSO_WM_UNIT_SUBTYPE" val="a"/>
</p:tagLst>
</file>

<file path=ppt/tags/tag142.xml><?xml version="1.0" encoding="utf-8"?>
<p:tagLst xmlns:p="http://schemas.openxmlformats.org/presentationml/2006/main">
  <p:tag name="KSO_WM_UNIT_ISCONTENTSTITLE" val="0"/>
  <p:tag name="KSO_WM_UNIT_PRESET_TEXT" val="单击此处添加标题"/>
  <p:tag name="KSO_WM_UNIT_NOCLEAR" val="0"/>
  <p:tag name="KSO_WM_UNIT_VALUE" val="15"/>
  <p:tag name="KSO_WM_UNIT_HIGHLIGHT" val="0"/>
  <p:tag name="KSO_WM_UNIT_COMPATIBLE" val="0"/>
  <p:tag name="KSO_WM_UNIT_DIAGRAM_ISNUMVISUAL" val="0"/>
  <p:tag name="KSO_WM_UNIT_DIAGRAM_ISREFERUNIT" val="0"/>
  <p:tag name="KSO_WM_UNIT_TYPE" val="a"/>
  <p:tag name="KSO_WM_UNIT_INDEX" val="1"/>
  <p:tag name="KSO_WM_UNIT_ID" val="custom20177092_23*a*1"/>
  <p:tag name="KSO_WM_TEMPLATE_CATEGORY" val="custom"/>
  <p:tag name="KSO_WM_TEMPLATE_INDEX" val="20177092"/>
  <p:tag name="KSO_WM_UNIT_LAYERLEVEL" val="1"/>
  <p:tag name="KSO_WM_TAG_VERSION" val="1.0"/>
  <p:tag name="KSO_WM_BEAUTIFY_FLAG" val=""/>
</p:tagLst>
</file>

<file path=ppt/tags/tag143.xml><?xml version="1.0" encoding="utf-8"?>
<p:tagLst xmlns:p="http://schemas.openxmlformats.org/presentationml/2006/main">
  <p:tag name="KSO_WM_SLIDE_ID" val="custom20200994_14"/>
  <p:tag name="KSO_WM_TEMPLATE_SUBCATEGORY" val="0"/>
  <p:tag name="KSO_WM_SLIDE_ITEM_CNT" val="0"/>
  <p:tag name="KSO_WM_SLIDE_INDEX" val="14"/>
  <p:tag name="KSO_WM_TAG_VERSION" val="1.0"/>
  <p:tag name="KSO_WM_BEAUTIFY_FLAG" val="#wm#"/>
  <p:tag name="KSO_WM_TEMPLATE_CATEGORY" val="custom"/>
  <p:tag name="KSO_WM_TEMPLATE_INDEX" val="20200994"/>
  <p:tag name="KSO_WM_SLIDE_TYPE" val="text"/>
  <p:tag name="KSO_WM_SLIDE_SUBTYPE" val="pureTxt"/>
  <p:tag name="KSO_WM_SLIDE_SIZE" val="720*329"/>
  <p:tag name="KSO_WM_SLIDE_POSITION" val="119*105"/>
  <p:tag name="KSO_WM_SLIDE_LAYOUT" val="a_f"/>
  <p:tag name="KSO_WM_SLIDE_LAYOUT_CNT" val="1_1"/>
  <p:tag name="KSO_WM_TEMPLATE_MASTER_TYPE" val="1"/>
  <p:tag name="KSO_WM_TEMPLATE_COLOR_TYPE" val="1"/>
</p:tagLst>
</file>

<file path=ppt/tags/tag1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0994_14*a*1"/>
  <p:tag name="KSO_WM_TEMPLATE_CATEGORY" val="custom"/>
  <p:tag name="KSO_WM_TEMPLATE_INDEX" val="20200994"/>
  <p:tag name="KSO_WM_UNIT_LAYERLEVEL" val="1"/>
  <p:tag name="KSO_WM_TAG_VERSION" val="1.0"/>
  <p:tag name="KSO_WM_BEAUTIFY_FLAG" val="#wm#"/>
  <p:tag name="KSO_WM_UNIT_ISCONTENTSTITLE" val="0"/>
  <p:tag name="KSO_WM_UNIT_PRESET_TEXT" val="单击此处添加标题"/>
  <p:tag name="KSO_WM_UNIT_NOCLEAR" val="0"/>
  <p:tag name="KSO_WM_UNIT_VALUE" val="26"/>
  <p:tag name="KSO_WM_UNIT_TYPE" val="a"/>
  <p:tag name="KSO_WM_UNIT_INDEX" val="1"/>
  <p:tag name="KSO_WM_UNIT_ISNUMDGMTITLE" val="0"/>
</p:tagLst>
</file>

<file path=ppt/tags/tag1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0994_14*f*1"/>
  <p:tag name="KSO_WM_TEMPLATE_CATEGORY" val="custom"/>
  <p:tag name="KSO_WM_TEMPLATE_INDEX" val="20200994"/>
  <p:tag name="KSO_WM_UNIT_LAYERLEVEL" val="1"/>
  <p:tag name="KSO_WM_TAG_VERSION" val="1.0"/>
  <p:tag name="KSO_WM_BEAUTIFY_FLAG" val="#wm#"/>
  <p:tag name="KSO_WM_UNIT_PRESET_TEXT" val="您的正文已经经简明扼要，字字珠玑，但信息却千丝万缕、错综复杂，需要用更多的文字来表述；但请您尽可能提炼思想的精髓，否则容易造成观者的阅读压力，适得其反。"/>
  <p:tag name="KSO_WM_UNIT_NOCLEAR" val="0"/>
  <p:tag name="KSO_WM_UNIT_VALUE" val="220"/>
  <p:tag name="KSO_WM_UNIT_TYPE" val="f"/>
  <p:tag name="KSO_WM_UNIT_INDEX" val="1"/>
  <p:tag name="KSO_WM_UNIT_SUBTYPE" val="a"/>
</p:tagLst>
</file>

<file path=ppt/tags/tag146.xml><?xml version="1.0" encoding="utf-8"?>
<p:tagLst xmlns:p="http://schemas.openxmlformats.org/presentationml/2006/main">
  <p:tag name="KSO_WM_UNIT_ISCONTENTSTITLE" val="0"/>
  <p:tag name="KSO_WM_UNIT_PRESET_TEXT" val="单击此处添加标题"/>
  <p:tag name="KSO_WM_UNIT_NOCLEAR" val="0"/>
  <p:tag name="KSO_WM_UNIT_VALUE" val="15"/>
  <p:tag name="KSO_WM_UNIT_HIGHLIGHT" val="0"/>
  <p:tag name="KSO_WM_UNIT_COMPATIBLE" val="0"/>
  <p:tag name="KSO_WM_UNIT_DIAGRAM_ISNUMVISUAL" val="0"/>
  <p:tag name="KSO_WM_UNIT_DIAGRAM_ISREFERUNIT" val="0"/>
  <p:tag name="KSO_WM_UNIT_TYPE" val="a"/>
  <p:tag name="KSO_WM_UNIT_INDEX" val="1"/>
  <p:tag name="KSO_WM_UNIT_ID" val="custom20177092_23*a*1"/>
  <p:tag name="KSO_WM_TEMPLATE_CATEGORY" val="custom"/>
  <p:tag name="KSO_WM_TEMPLATE_INDEX" val="20177092"/>
  <p:tag name="KSO_WM_UNIT_LAYERLEVEL" val="1"/>
  <p:tag name="KSO_WM_TAG_VERSION" val="1.0"/>
  <p:tag name="KSO_WM_BEAUTIFY_FLAG" val=""/>
</p:tagLst>
</file>

<file path=ppt/tags/tag147.xml><?xml version="1.0" encoding="utf-8"?>
<p:tagLst xmlns:p="http://schemas.openxmlformats.org/presentationml/2006/main">
  <p:tag name="KSO_WM_SLIDE_ID" val="custom20200994_14"/>
  <p:tag name="KSO_WM_TEMPLATE_SUBCATEGORY" val="0"/>
  <p:tag name="KSO_WM_SLIDE_ITEM_CNT" val="0"/>
  <p:tag name="KSO_WM_SLIDE_INDEX" val="14"/>
  <p:tag name="KSO_WM_TAG_VERSION" val="1.0"/>
  <p:tag name="KSO_WM_BEAUTIFY_FLAG" val="#wm#"/>
  <p:tag name="KSO_WM_TEMPLATE_CATEGORY" val="custom"/>
  <p:tag name="KSO_WM_TEMPLATE_INDEX" val="20200994"/>
  <p:tag name="KSO_WM_SLIDE_TYPE" val="text"/>
  <p:tag name="KSO_WM_SLIDE_SUBTYPE" val="pureTxt"/>
  <p:tag name="KSO_WM_SLIDE_SIZE" val="720*329"/>
  <p:tag name="KSO_WM_SLIDE_POSITION" val="119*105"/>
  <p:tag name="KSO_WM_SLIDE_LAYOUT" val="a_f"/>
  <p:tag name="KSO_WM_SLIDE_LAYOUT_CNT" val="1_1"/>
  <p:tag name="KSO_WM_TEMPLATE_MASTER_TYPE" val="1"/>
  <p:tag name="KSO_WM_TEMPLATE_COLOR_TYPE" val="1"/>
</p:tagLst>
</file>

<file path=ppt/tags/tag1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0994_14*a*1"/>
  <p:tag name="KSO_WM_TEMPLATE_CATEGORY" val="custom"/>
  <p:tag name="KSO_WM_TEMPLATE_INDEX" val="20200994"/>
  <p:tag name="KSO_WM_UNIT_LAYERLEVEL" val="1"/>
  <p:tag name="KSO_WM_TAG_VERSION" val="1.0"/>
  <p:tag name="KSO_WM_BEAUTIFY_FLAG" val="#wm#"/>
  <p:tag name="KSO_WM_UNIT_ISCONTENTSTITLE" val="0"/>
  <p:tag name="KSO_WM_UNIT_PRESET_TEXT" val="单击此处添加标题"/>
  <p:tag name="KSO_WM_UNIT_NOCLEAR" val="0"/>
  <p:tag name="KSO_WM_UNIT_VALUE" val="26"/>
  <p:tag name="KSO_WM_UNIT_TYPE" val="a"/>
  <p:tag name="KSO_WM_UNIT_INDEX" val="1"/>
  <p:tag name="KSO_WM_UNIT_ISNUMDGMTITLE" val="0"/>
</p:tagLst>
</file>

<file path=ppt/tags/tag1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0994_14*f*1"/>
  <p:tag name="KSO_WM_TEMPLATE_CATEGORY" val="custom"/>
  <p:tag name="KSO_WM_TEMPLATE_INDEX" val="20200994"/>
  <p:tag name="KSO_WM_UNIT_LAYERLEVEL" val="1"/>
  <p:tag name="KSO_WM_TAG_VERSION" val="1.0"/>
  <p:tag name="KSO_WM_BEAUTIFY_FLAG" val="#wm#"/>
  <p:tag name="KSO_WM_UNIT_PRESET_TEXT" val="您的正文已经经简明扼要，字字珠玑，但信息却千丝万缕、错综复杂，需要用更多的文字来表述；但请您尽可能提炼思想的精髓，否则容易造成观者的阅读压力，适得其反。"/>
  <p:tag name="KSO_WM_UNIT_NOCLEAR" val="0"/>
  <p:tag name="KSO_WM_UNIT_VALUE" val="220"/>
  <p:tag name="KSO_WM_UNIT_TYPE" val="f"/>
  <p:tag name="KSO_WM_UNIT_INDEX" val="1"/>
  <p:tag name="KSO_WM_UNIT_SUBTYPE" val="a"/>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0.xml><?xml version="1.0" encoding="utf-8"?>
<p:tagLst xmlns:p="http://schemas.openxmlformats.org/presentationml/2006/main">
  <p:tag name="KSO_WM_UNIT_ISCONTENTSTITLE" val="0"/>
  <p:tag name="KSO_WM_UNIT_PRESET_TEXT" val="单击此处添加标题"/>
  <p:tag name="KSO_WM_UNIT_NOCLEAR" val="0"/>
  <p:tag name="KSO_WM_UNIT_VALUE" val="15"/>
  <p:tag name="KSO_WM_UNIT_HIGHLIGHT" val="0"/>
  <p:tag name="KSO_WM_UNIT_COMPATIBLE" val="0"/>
  <p:tag name="KSO_WM_UNIT_DIAGRAM_ISNUMVISUAL" val="0"/>
  <p:tag name="KSO_WM_UNIT_DIAGRAM_ISREFERUNIT" val="0"/>
  <p:tag name="KSO_WM_UNIT_TYPE" val="a"/>
  <p:tag name="KSO_WM_UNIT_INDEX" val="1"/>
  <p:tag name="KSO_WM_UNIT_ID" val="custom20177092_23*a*1"/>
  <p:tag name="KSO_WM_TEMPLATE_CATEGORY" val="custom"/>
  <p:tag name="KSO_WM_TEMPLATE_INDEX" val="20177092"/>
  <p:tag name="KSO_WM_UNIT_LAYERLEVEL" val="1"/>
  <p:tag name="KSO_WM_TAG_VERSION" val="1.0"/>
  <p:tag name="KSO_WM_BEAUTIFY_FLAG" val=""/>
</p:tagLst>
</file>

<file path=ppt/tags/tag151.xml><?xml version="1.0" encoding="utf-8"?>
<p:tagLst xmlns:p="http://schemas.openxmlformats.org/presentationml/2006/main">
  <p:tag name="KSO_WM_SLIDE_ID" val="custom20200994_14"/>
  <p:tag name="KSO_WM_TEMPLATE_SUBCATEGORY" val="0"/>
  <p:tag name="KSO_WM_SLIDE_ITEM_CNT" val="0"/>
  <p:tag name="KSO_WM_SLIDE_INDEX" val="14"/>
  <p:tag name="KSO_WM_TAG_VERSION" val="1.0"/>
  <p:tag name="KSO_WM_BEAUTIFY_FLAG" val="#wm#"/>
  <p:tag name="KSO_WM_TEMPLATE_CATEGORY" val="custom"/>
  <p:tag name="KSO_WM_TEMPLATE_INDEX" val="20200994"/>
  <p:tag name="KSO_WM_SLIDE_TYPE" val="text"/>
  <p:tag name="KSO_WM_SLIDE_SUBTYPE" val="pureTxt"/>
  <p:tag name="KSO_WM_SLIDE_SIZE" val="720*329"/>
  <p:tag name="KSO_WM_SLIDE_POSITION" val="119*105"/>
  <p:tag name="KSO_WM_SLIDE_LAYOUT" val="a_f"/>
  <p:tag name="KSO_WM_SLIDE_LAYOUT_CNT" val="1_1"/>
  <p:tag name="KSO_WM_TEMPLATE_MASTER_TYPE" val="1"/>
  <p:tag name="KSO_WM_TEMPLATE_COLOR_TYPE" val="1"/>
</p:tagLst>
</file>

<file path=ppt/tags/tag1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0994_14*a*1"/>
  <p:tag name="KSO_WM_TEMPLATE_CATEGORY" val="custom"/>
  <p:tag name="KSO_WM_TEMPLATE_INDEX" val="20200994"/>
  <p:tag name="KSO_WM_UNIT_LAYERLEVEL" val="1"/>
  <p:tag name="KSO_WM_TAG_VERSION" val="1.0"/>
  <p:tag name="KSO_WM_BEAUTIFY_FLAG" val="#wm#"/>
  <p:tag name="KSO_WM_UNIT_ISCONTENTSTITLE" val="0"/>
  <p:tag name="KSO_WM_UNIT_PRESET_TEXT" val="单击此处添加标题"/>
  <p:tag name="KSO_WM_UNIT_NOCLEAR" val="0"/>
  <p:tag name="KSO_WM_UNIT_VALUE" val="26"/>
  <p:tag name="KSO_WM_UNIT_TYPE" val="a"/>
  <p:tag name="KSO_WM_UNIT_INDEX" val="1"/>
  <p:tag name="KSO_WM_UNIT_ISNUMDGMTITLE" val="0"/>
</p:tagLst>
</file>

<file path=ppt/tags/tag1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0994_14*f*1"/>
  <p:tag name="KSO_WM_TEMPLATE_CATEGORY" val="custom"/>
  <p:tag name="KSO_WM_TEMPLATE_INDEX" val="20200994"/>
  <p:tag name="KSO_WM_UNIT_LAYERLEVEL" val="1"/>
  <p:tag name="KSO_WM_TAG_VERSION" val="1.0"/>
  <p:tag name="KSO_WM_BEAUTIFY_FLAG" val="#wm#"/>
  <p:tag name="KSO_WM_UNIT_PRESET_TEXT" val="您的正文已经经简明扼要，字字珠玑，但信息却千丝万缕、错综复杂，需要用更多的文字来表述；但请您尽可能提炼思想的精髓，否则容易造成观者的阅读压力，适得其反。"/>
  <p:tag name="KSO_WM_UNIT_NOCLEAR" val="0"/>
  <p:tag name="KSO_WM_UNIT_VALUE" val="220"/>
  <p:tag name="KSO_WM_UNIT_TYPE" val="f"/>
  <p:tag name="KSO_WM_UNIT_INDEX" val="1"/>
  <p:tag name="KSO_WM_UNIT_SUBTYPE" val="a"/>
</p:tagLst>
</file>

<file path=ppt/tags/tag154.xml><?xml version="1.0" encoding="utf-8"?>
<p:tagLst xmlns:p="http://schemas.openxmlformats.org/presentationml/2006/main">
  <p:tag name="KSO_WM_UNIT_ISCONTENTSTITLE" val="0"/>
  <p:tag name="KSO_WM_UNIT_PRESET_TEXT" val="单击此处添加标题"/>
  <p:tag name="KSO_WM_UNIT_NOCLEAR" val="0"/>
  <p:tag name="KSO_WM_UNIT_VALUE" val="15"/>
  <p:tag name="KSO_WM_UNIT_HIGHLIGHT" val="0"/>
  <p:tag name="KSO_WM_UNIT_COMPATIBLE" val="0"/>
  <p:tag name="KSO_WM_UNIT_DIAGRAM_ISNUMVISUAL" val="0"/>
  <p:tag name="KSO_WM_UNIT_DIAGRAM_ISREFERUNIT" val="0"/>
  <p:tag name="KSO_WM_UNIT_TYPE" val="a"/>
  <p:tag name="KSO_WM_UNIT_INDEX" val="1"/>
  <p:tag name="KSO_WM_UNIT_ID" val="custom20177092_23*a*1"/>
  <p:tag name="KSO_WM_TEMPLATE_CATEGORY" val="custom"/>
  <p:tag name="KSO_WM_TEMPLATE_INDEX" val="20177092"/>
  <p:tag name="KSO_WM_UNIT_LAYERLEVEL" val="1"/>
  <p:tag name="KSO_WM_TAG_VERSION" val="1.0"/>
  <p:tag name="KSO_WM_BEAUTIFY_FLAG" val=""/>
</p:tagLst>
</file>

<file path=ppt/tags/tag155.xml><?xml version="1.0" encoding="utf-8"?>
<p:tagLst xmlns:p="http://schemas.openxmlformats.org/presentationml/2006/main">
  <p:tag name="KSO_WM_SLIDE_ID" val="custom20200994_14"/>
  <p:tag name="KSO_WM_TEMPLATE_SUBCATEGORY" val="0"/>
  <p:tag name="KSO_WM_SLIDE_ITEM_CNT" val="0"/>
  <p:tag name="KSO_WM_SLIDE_INDEX" val="14"/>
  <p:tag name="KSO_WM_TAG_VERSION" val="1.0"/>
  <p:tag name="KSO_WM_BEAUTIFY_FLAG" val="#wm#"/>
  <p:tag name="KSO_WM_TEMPLATE_CATEGORY" val="custom"/>
  <p:tag name="KSO_WM_TEMPLATE_INDEX" val="20200994"/>
  <p:tag name="KSO_WM_SLIDE_TYPE" val="text"/>
  <p:tag name="KSO_WM_SLIDE_SUBTYPE" val="pureTxt"/>
  <p:tag name="KSO_WM_SLIDE_SIZE" val="720*329"/>
  <p:tag name="KSO_WM_SLIDE_POSITION" val="119*105"/>
  <p:tag name="KSO_WM_SLIDE_LAYOUT" val="a_f"/>
  <p:tag name="KSO_WM_SLIDE_LAYOUT_CNT" val="1_1"/>
  <p:tag name="KSO_WM_TEMPLATE_MASTER_TYPE" val="1"/>
  <p:tag name="KSO_WM_TEMPLATE_COLOR_TYPE" val="1"/>
</p:tagLst>
</file>

<file path=ppt/tags/tag156.xml><?xml version="1.0" encoding="utf-8"?>
<p:tagLst xmlns:p="http://schemas.openxmlformats.org/presentationml/2006/main">
  <p:tag name="KSO_WM_UNIT_SUBTYPE" val="a"/>
  <p:tag name="KSO_WM_UNIT_PRESET_TEXT" val="您的正文已经经简明扼要，字字珠玑，但信息却千丝万缕、错综复杂，需要用更多的文字来表述；但请您尽可能提炼思想的精髓，否则容易造成观者的阅读压力，适得其反。"/>
  <p:tag name="KSO_WM_UNIT_NOCLEAR" val="0"/>
  <p:tag name="KSO_WM_UNIT_VALUE" val="145"/>
  <p:tag name="KSO_WM_UNIT_HIGHLIGHT" val="0"/>
  <p:tag name="KSO_WM_UNIT_COMPATIBLE" val="0"/>
  <p:tag name="KSO_WM_UNIT_DIAGRAM_ISNUMVISUAL" val="0"/>
  <p:tag name="KSO_WM_UNIT_DIAGRAM_ISREFERUNIT" val="0"/>
  <p:tag name="KSO_WM_UNIT_TYPE" val="f"/>
  <p:tag name="KSO_WM_UNIT_INDEX" val="1"/>
  <p:tag name="KSO_WM_UNIT_ID" val="custom20218942_21*f*1"/>
  <p:tag name="KSO_WM_TEMPLATE_CATEGORY" val="custom"/>
  <p:tag name="KSO_WM_TEMPLATE_INDEX" val="20218942"/>
  <p:tag name="KSO_WM_UNIT_LAYERLEVEL" val="1"/>
  <p:tag name="KSO_WM_TAG_VERSION" val="1.0"/>
  <p:tag name="KSO_WM_BEAUTIFY_FLAG" val=""/>
</p:tagLst>
</file>

<file path=ppt/tags/tag157.xml><?xml version="1.0" encoding="utf-8"?>
<p:tagLst xmlns:p="http://schemas.openxmlformats.org/presentationml/2006/main">
  <p:tag name="KSO_WM_SLIDE_ID" val="custom20200994_15"/>
  <p:tag name="KSO_WM_TEMPLATE_SUBCATEGORY" val="0"/>
  <p:tag name="KSO_WM_SLIDE_TYPE" val="endPage"/>
  <p:tag name="KSO_WM_SLIDE_SUBTYPE" val="pureTxt"/>
  <p:tag name="KSO_WM_SLIDE_ITEM_CNT" val="0"/>
  <p:tag name="KSO_WM_SLIDE_INDEX" val="15"/>
  <p:tag name="KSO_WM_TAG_VERSION" val="1.0"/>
  <p:tag name="KSO_WM_BEAUTIFY_FLAG" val="#wm#"/>
  <p:tag name="KSO_WM_TEMPLATE_CATEGORY" val="custom"/>
  <p:tag name="KSO_WM_TEMPLATE_INDEX" val="20200994"/>
  <p:tag name="KSO_WM_SLIDE_LAYOUT" val="a_b"/>
  <p:tag name="KSO_WM_SLIDE_LAYOUT_CNT" val="1_1"/>
  <p:tag name="KSO_WM_TEMPLATE_MASTER_TYPE" val="1"/>
  <p:tag name="KSO_WM_TEMPLATE_COLOR_TYPE" val="1"/>
</p:tagLst>
</file>

<file path=ppt/tags/tag158.xml><?xml version="1.0" encoding="utf-8"?>
<p:tagLst xmlns:p="http://schemas.openxmlformats.org/presentationml/2006/main">
  <p:tag name="commondata" val="eyJoZGlkIjoiZjUxY2I4Nzk5OWNkY2Q4NTczYWYyZjZjYTRlYmM1MzUifQ=="/>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 name="KSO_WM_UNIT_LARGE_SHAPE" val="1"/>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 name="KSO_WM_UNIT_LARGE_SHAPE" val="1"/>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 name="KSO_WM_UNIT_LARGE_SHAPE" val="1"/>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3*i*1"/>
  <p:tag name="KSO_WM_UNIT_LAYERLEVEL" val="1"/>
  <p:tag name="KSO_WM_TAG_VERSION" val="1.0"/>
  <p:tag name="KSO_WM_BEAUTIFY_FLAG" val="#wm#"/>
  <p:tag name="KSO_WM_UNIT_SUBTYPE" val="h"/>
  <p:tag name="KSO_WM_UNIT_BK_DARK_LIGHT" val="2"/>
  <p:tag name="KSO_WM_SLIDE_BACKGROUND_TYPE" val="frame"/>
  <p:tag name="KSO_WM_SLIDE_BK_DARK_LIGHT" val="2"/>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 name="KSO_WM_UNIT_LARGE_SHAPE" val="1"/>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TYPE" val="i"/>
  <p:tag name="KSO_WM_UNIT_INDEX" val="1"/>
  <p:tag name="KSO_WM_UNIT_SUBTYPE" val="h"/>
  <p:tag name="KSO_WM_UNIT_BK_DARK_LIGHT" val="2"/>
  <p:tag name="KSO_WM_SLIDE_BACKGROUND_TYPE" val="leftRight"/>
  <p:tag name="KSO_WM_SLIDE_BK_DARK_LIGHT" val="2"/>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heme/theme1.xml><?xml version="1.0" encoding="utf-8"?>
<a:theme xmlns:a="http://schemas.openxmlformats.org/drawingml/2006/main" name="WPS">
  <a:themeElements>
    <a:clrScheme name="WPS">
      <a:dk1>
        <a:srgbClr val="000000"/>
      </a:dk1>
      <a:lt1>
        <a:srgbClr val="FFFFFF"/>
      </a:lt1>
      <a:dk2>
        <a:srgbClr val="0F1423"/>
      </a:dk2>
      <a:lt2>
        <a:srgbClr val="FFFFFF"/>
      </a:lt2>
      <a:accent1>
        <a:srgbClr val="4874CB"/>
      </a:accent1>
      <a:accent2>
        <a:srgbClr val="E6724B"/>
      </a:accent2>
      <a:accent3>
        <a:srgbClr val="EFBB1F"/>
      </a:accent3>
      <a:accent4>
        <a:srgbClr val="75BD42"/>
      </a:accent4>
      <a:accent5>
        <a:srgbClr val="30C0B4"/>
      </a:accent5>
      <a:accent6>
        <a:srgbClr val="E05269"/>
      </a:accent6>
      <a:hlink>
        <a:srgbClr val="0026E5"/>
      </a:hlink>
      <a:folHlink>
        <a:srgbClr val="7E1FAD"/>
      </a:folHlink>
    </a:clrScheme>
    <a:fontScheme name="WPS">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自定义 55">
      <a:dk1>
        <a:srgbClr val="000000"/>
      </a:dk1>
      <a:lt1>
        <a:srgbClr val="FFFFFF"/>
      </a:lt1>
      <a:dk2>
        <a:srgbClr val="E4F0E4"/>
      </a:dk2>
      <a:lt2>
        <a:srgbClr val="FFFFFF"/>
      </a:lt2>
      <a:accent1>
        <a:srgbClr val="8EAF98"/>
      </a:accent1>
      <a:accent2>
        <a:srgbClr val="99B596"/>
      </a:accent2>
      <a:accent3>
        <a:srgbClr val="A6BB92"/>
      </a:accent3>
      <a:accent4>
        <a:srgbClr val="B5C08E"/>
      </a:accent4>
      <a:accent5>
        <a:srgbClr val="C6C58C"/>
      </a:accent5>
      <a:accent6>
        <a:srgbClr val="D8C78B"/>
      </a:accent6>
      <a:hlink>
        <a:srgbClr val="99CCE3"/>
      </a:hlink>
      <a:folHlink>
        <a:srgbClr val="A27CA4"/>
      </a:folHlink>
    </a:clrScheme>
    <a:fontScheme name="自定义 1">
      <a:majorFont>
        <a:latin typeface="微软雅黑"/>
        <a:ea typeface="汉仪旗黑-85S"/>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自定义 55">
    <a:dk1>
      <a:srgbClr val="000000"/>
    </a:dk1>
    <a:lt1>
      <a:srgbClr val="FFFFFF"/>
    </a:lt1>
    <a:dk2>
      <a:srgbClr val="E4F0E4"/>
    </a:dk2>
    <a:lt2>
      <a:srgbClr val="FFFFFF"/>
    </a:lt2>
    <a:accent1>
      <a:srgbClr val="8EAF98"/>
    </a:accent1>
    <a:accent2>
      <a:srgbClr val="99B596"/>
    </a:accent2>
    <a:accent3>
      <a:srgbClr val="A6BB92"/>
    </a:accent3>
    <a:accent4>
      <a:srgbClr val="B5C08E"/>
    </a:accent4>
    <a:accent5>
      <a:srgbClr val="C6C58C"/>
    </a:accent5>
    <a:accent6>
      <a:srgbClr val="D8C78B"/>
    </a:accent6>
    <a:hlink>
      <a:srgbClr val="99CCE3"/>
    </a:hlink>
    <a:folHlink>
      <a:srgbClr val="A27CA4"/>
    </a:folHlink>
  </a:clrScheme>
</a:themeOverride>
</file>

<file path=docProps/app.xml><?xml version="1.0" encoding="utf-8"?>
<Properties xmlns="http://schemas.openxmlformats.org/officeDocument/2006/extended-properties" xmlns:vt="http://schemas.openxmlformats.org/officeDocument/2006/docPropsVTypes">
  <TotalTime>0</TotalTime>
  <Words>1135</Words>
  <Application>WPS 演示</Application>
  <PresentationFormat>宽屏</PresentationFormat>
  <Paragraphs>52</Paragraphs>
  <Slides>6</Slides>
  <Notes>0</Notes>
  <HiddenSlides>0</HiddenSlides>
  <MMClips>0</MMClips>
  <ScaleCrop>false</ScaleCrop>
  <HeadingPairs>
    <vt:vector size="6" baseType="variant">
      <vt:variant>
        <vt:lpstr>已用的字体</vt:lpstr>
      </vt:variant>
      <vt:variant>
        <vt:i4>13</vt:i4>
      </vt:variant>
      <vt:variant>
        <vt:lpstr>主题</vt:lpstr>
      </vt:variant>
      <vt:variant>
        <vt:i4>2</vt:i4>
      </vt:variant>
      <vt:variant>
        <vt:lpstr>幻灯片标题</vt:lpstr>
      </vt:variant>
      <vt:variant>
        <vt:i4>6</vt:i4>
      </vt:variant>
    </vt:vector>
  </HeadingPairs>
  <TitlesOfParts>
    <vt:vector size="21" baseType="lpstr">
      <vt:lpstr>Arial</vt:lpstr>
      <vt:lpstr>宋体</vt:lpstr>
      <vt:lpstr>Wingdings</vt:lpstr>
      <vt:lpstr>微软雅黑</vt:lpstr>
      <vt:lpstr>汉仪旗黑-85S</vt:lpstr>
      <vt:lpstr>黑体</vt:lpstr>
      <vt:lpstr>Viner Hand ITC</vt:lpstr>
      <vt:lpstr>隶书</vt:lpstr>
      <vt:lpstr>仿宋</vt:lpstr>
      <vt:lpstr>Arial Unicode MS</vt:lpstr>
      <vt:lpstr>Calibri</vt:lpstr>
      <vt:lpstr>汉仪旗黑-85S</vt:lpstr>
      <vt:lpstr>汉仪旗黑Y4-85简</vt:lpstr>
      <vt:lpstr>WPS</vt:lpstr>
      <vt:lpstr>1_Office 主题​​</vt:lpstr>
      <vt:lpstr>PowerPoint 演示文稿</vt:lpstr>
      <vt:lpstr>    一、回迁房屋选取的程序</vt:lpstr>
      <vt:lpstr>    二、现场选房及出具房屋调配单</vt:lpstr>
      <vt:lpstr>    三、房源维修</vt:lpstr>
      <vt:lpstr>    四、回迁安置</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陈全</cp:lastModifiedBy>
  <cp:revision>22</cp:revision>
  <dcterms:created xsi:type="dcterms:W3CDTF">2023-12-12T08:32:00Z</dcterms:created>
  <dcterms:modified xsi:type="dcterms:W3CDTF">2026-06-25T05:50:26Z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43B0161187A94E8299EE6FDD44C5C741_13</vt:lpwstr>
  </property>
  <property fmtid="{D5CDD505-2E9C-101B-9397-08002B2CF9AE}" pid="3" name="KSOProductBuildVer">
    <vt:lpwstr>2052-12.1.0.26884</vt:lpwstr>
  </property>
</Properties>
</file>